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diagrams/layout4.xml" ContentType="application/vnd.openxmlformats-officedocument.drawingml.diagramLayout+xml"/>
  <Override PartName="/ppt/slides/slide10.xml" ContentType="application/vnd.openxmlformats-officedocument.presentationml.slide+xml"/>
  <Override PartName="/ppt/diagrams/quickStyle4.xml" ContentType="application/vnd.openxmlformats-officedocument.drawingml.diagramStyle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Default Extension="xml" ContentType="application/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Default Extension="png" ContentType="image/png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quickStyle3.xml" ContentType="application/vnd.openxmlformats-officedocument.drawingml.diagramStyle+xml"/>
  <Override PartName="/ppt/slideLayouts/slideLayout4.xml" ContentType="application/vnd.openxmlformats-officedocument.presentationml.slideLayout+xml"/>
  <Override PartName="/ppt/diagrams/layout3.xml" ContentType="application/vnd.openxmlformats-officedocument.drawingml.diagram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0" r:id="rId13"/>
    <p:sldId id="273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784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PRION%202014:Flipped:jamies%20data:PopGrowth%20HW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plotArea>
      <c:layout/>
      <c:barChart>
        <c:barDir val="col"/>
        <c:grouping val="clustered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accent2"/>
              </a:solidFill>
            </c:spPr>
          </c:dPt>
          <c:cat>
            <c:strRef>
              <c:f>'[PopGrowth%20HW%20Data.xlsx]Graphs'!$A$23:$A$24</c:f>
              <c:strCache>
                <c:ptCount val="2"/>
                <c:pt idx="0">
                  <c:v>Flipped</c:v>
                </c:pt>
                <c:pt idx="1">
                  <c:v>Non-Flipped</c:v>
                </c:pt>
              </c:strCache>
            </c:strRef>
          </c:cat>
          <c:val>
            <c:numRef>
              <c:f>'[PopGrowth%20HW%20Data.xlsx]Graphs'!$B$23:$B$24</c:f>
              <c:numCache>
                <c:formatCode>General</c:formatCode>
                <c:ptCount val="2"/>
                <c:pt idx="0">
                  <c:v>72.6</c:v>
                </c:pt>
                <c:pt idx="1">
                  <c:v>75.2</c:v>
                </c:pt>
              </c:numCache>
            </c:numRef>
          </c:val>
        </c:ser>
        <c:dLbls/>
        <c:axId val="620460712"/>
        <c:axId val="172792344"/>
      </c:barChart>
      <c:catAx>
        <c:axId val="620460712"/>
        <c:scaling>
          <c:orientation val="minMax"/>
        </c:scaling>
        <c:axPos val="b"/>
        <c:tickLblPos val="nextTo"/>
        <c:crossAx val="172792344"/>
        <c:crosses val="autoZero"/>
        <c:auto val="1"/>
        <c:lblAlgn val="ctr"/>
        <c:lblOffset val="100"/>
      </c:catAx>
      <c:valAx>
        <c:axId val="172792344"/>
        <c:scaling>
          <c:orientation val="minMax"/>
          <c:max val="100.0"/>
          <c:min val="0.0"/>
        </c:scaling>
        <c:axPos val="l"/>
        <c:majorGridlines/>
        <c:numFmt formatCode="General" sourceLinked="1"/>
        <c:tickLblPos val="nextTo"/>
        <c:crossAx val="62046071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1DC26-DE15-7342-989A-98A2A3AF6F7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AD65F2A-84E2-F748-9848-B2A2F0B8CF78}">
      <dgm:prSet/>
      <dgm:spPr/>
      <dgm:t>
        <a:bodyPr/>
        <a:lstStyle/>
        <a:p>
          <a:pPr rtl="0"/>
          <a:r>
            <a:rPr lang="en-US" dirty="0" smtClean="0"/>
            <a:t>Active Learning Classroom</a:t>
          </a:r>
          <a:endParaRPr lang="en-US" dirty="0"/>
        </a:p>
      </dgm:t>
    </dgm:pt>
    <dgm:pt modelId="{3569ADB3-A576-274E-8536-1525C333E4BF}" type="parTrans" cxnId="{595F53D0-26F5-1845-91F6-9FB69CE184E3}">
      <dgm:prSet/>
      <dgm:spPr/>
      <dgm:t>
        <a:bodyPr/>
        <a:lstStyle/>
        <a:p>
          <a:endParaRPr lang="en-US"/>
        </a:p>
      </dgm:t>
    </dgm:pt>
    <dgm:pt modelId="{056B226B-7C41-574D-91F1-9086016F0295}" type="sibTrans" cxnId="{595F53D0-26F5-1845-91F6-9FB69CE184E3}">
      <dgm:prSet/>
      <dgm:spPr/>
      <dgm:t>
        <a:bodyPr/>
        <a:lstStyle/>
        <a:p>
          <a:endParaRPr lang="en-US"/>
        </a:p>
      </dgm:t>
    </dgm:pt>
    <dgm:pt modelId="{96721019-46B8-3C4F-930A-B1A7901354A1}">
      <dgm:prSet/>
      <dgm:spPr/>
      <dgm:t>
        <a:bodyPr/>
        <a:lstStyle/>
        <a:p>
          <a:r>
            <a:rPr lang="en-US" dirty="0" smtClean="0"/>
            <a:t>Content delivered through textbook readings	</a:t>
          </a:r>
          <a:endParaRPr lang="en-US" dirty="0"/>
        </a:p>
      </dgm:t>
    </dgm:pt>
    <dgm:pt modelId="{A642DC17-853D-CA46-8AC8-9D2264E8B1F6}" type="parTrans" cxnId="{7FC02F3C-F58B-684E-B4AD-242AD2325B8F}">
      <dgm:prSet/>
      <dgm:spPr/>
      <dgm:t>
        <a:bodyPr/>
        <a:lstStyle/>
        <a:p>
          <a:endParaRPr lang="en-US"/>
        </a:p>
      </dgm:t>
    </dgm:pt>
    <dgm:pt modelId="{5CCFA805-ED2F-1444-8FEC-42F23A8E4F01}" type="sibTrans" cxnId="{7FC02F3C-F58B-684E-B4AD-242AD2325B8F}">
      <dgm:prSet/>
      <dgm:spPr/>
      <dgm:t>
        <a:bodyPr/>
        <a:lstStyle/>
        <a:p>
          <a:endParaRPr lang="en-US"/>
        </a:p>
      </dgm:t>
    </dgm:pt>
    <dgm:pt modelId="{128B1825-03B2-BB48-B040-5C45CB008F81}">
      <dgm:prSet/>
      <dgm:spPr/>
      <dgm:t>
        <a:bodyPr/>
        <a:lstStyle/>
        <a:p>
          <a:r>
            <a:rPr lang="en-US" dirty="0" smtClean="0"/>
            <a:t>Content and active learning exercises </a:t>
          </a:r>
          <a:endParaRPr lang="en-US" dirty="0"/>
        </a:p>
      </dgm:t>
    </dgm:pt>
    <dgm:pt modelId="{B08BCCF7-C304-0B48-85B5-15EC5C1397B3}" type="parTrans" cxnId="{D9BE87C8-A86C-7D4E-B762-CE3B36E9CCD3}">
      <dgm:prSet/>
      <dgm:spPr/>
      <dgm:t>
        <a:bodyPr/>
        <a:lstStyle/>
        <a:p>
          <a:endParaRPr lang="en-US"/>
        </a:p>
      </dgm:t>
    </dgm:pt>
    <dgm:pt modelId="{9E83C926-B73D-CB4E-91C1-2F7F9C1EC64D}" type="sibTrans" cxnId="{D9BE87C8-A86C-7D4E-B762-CE3B36E9CCD3}">
      <dgm:prSet/>
      <dgm:spPr/>
      <dgm:t>
        <a:bodyPr/>
        <a:lstStyle/>
        <a:p>
          <a:endParaRPr lang="en-US"/>
        </a:p>
      </dgm:t>
    </dgm:pt>
    <dgm:pt modelId="{C61D1F20-D5BD-8E4D-B2C6-5DD996891F3F}">
      <dgm:prSet/>
      <dgm:spPr/>
      <dgm:t>
        <a:bodyPr/>
        <a:lstStyle/>
        <a:p>
          <a:r>
            <a:rPr lang="en-US" dirty="0" smtClean="0"/>
            <a:t>Student Application</a:t>
          </a:r>
          <a:endParaRPr lang="en-US" dirty="0"/>
        </a:p>
      </dgm:t>
    </dgm:pt>
    <dgm:pt modelId="{27D58234-984A-6544-BD0F-8E246C8007C9}" type="parTrans" cxnId="{FC041016-40A3-F34B-9B3D-4D2DCA809797}">
      <dgm:prSet/>
      <dgm:spPr/>
      <dgm:t>
        <a:bodyPr/>
        <a:lstStyle/>
        <a:p>
          <a:endParaRPr lang="en-US"/>
        </a:p>
      </dgm:t>
    </dgm:pt>
    <dgm:pt modelId="{DF2ECCA0-6850-F84F-B11F-FA3695DB96C4}" type="sibTrans" cxnId="{FC041016-40A3-F34B-9B3D-4D2DCA809797}">
      <dgm:prSet/>
      <dgm:spPr/>
      <dgm:t>
        <a:bodyPr/>
        <a:lstStyle/>
        <a:p>
          <a:endParaRPr lang="en-US"/>
        </a:p>
      </dgm:t>
    </dgm:pt>
    <dgm:pt modelId="{DC8DD72D-6937-DE4E-ACF2-4F733D8E8175}" type="pres">
      <dgm:prSet presAssocID="{4E91DC26-DE15-7342-989A-98A2A3AF6F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D4B375-4FCF-F148-A3CA-DE82D88ED0A7}" type="pres">
      <dgm:prSet presAssocID="{0AD65F2A-84E2-F748-9848-B2A2F0B8CF78}" presName="hierRoot1" presStyleCnt="0">
        <dgm:presLayoutVars>
          <dgm:hierBranch val="init"/>
        </dgm:presLayoutVars>
      </dgm:prSet>
      <dgm:spPr/>
    </dgm:pt>
    <dgm:pt modelId="{06F82CD1-8BAC-A74F-8456-CE000769B7F6}" type="pres">
      <dgm:prSet presAssocID="{0AD65F2A-84E2-F748-9848-B2A2F0B8CF78}" presName="rootComposite1" presStyleCnt="0"/>
      <dgm:spPr/>
    </dgm:pt>
    <dgm:pt modelId="{B183BAF7-844F-9D4E-957B-A375942FF6FC}" type="pres">
      <dgm:prSet presAssocID="{0AD65F2A-84E2-F748-9848-B2A2F0B8CF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B2A97A-75EE-A34A-861D-267C2B19B44D}" type="pres">
      <dgm:prSet presAssocID="{0AD65F2A-84E2-F748-9848-B2A2F0B8CF78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E541926-F440-7D47-AC75-F645A26B6617}" type="pres">
      <dgm:prSet presAssocID="{0AD65F2A-84E2-F748-9848-B2A2F0B8CF78}" presName="hierChild2" presStyleCnt="0"/>
      <dgm:spPr/>
    </dgm:pt>
    <dgm:pt modelId="{CE4A1344-A6A1-4D4F-B674-09CF90A2A187}" type="pres">
      <dgm:prSet presAssocID="{A642DC17-853D-CA46-8AC8-9D2264E8B1F6}" presName="Name37" presStyleLbl="parChTrans1D2" presStyleIdx="0" presStyleCnt="3"/>
      <dgm:spPr/>
      <dgm:t>
        <a:bodyPr/>
        <a:lstStyle/>
        <a:p>
          <a:endParaRPr lang="en-US"/>
        </a:p>
      </dgm:t>
    </dgm:pt>
    <dgm:pt modelId="{A3BE7F9A-43E3-5B45-A582-4451F3E2E3F1}" type="pres">
      <dgm:prSet presAssocID="{96721019-46B8-3C4F-930A-B1A7901354A1}" presName="hierRoot2" presStyleCnt="0">
        <dgm:presLayoutVars>
          <dgm:hierBranch val="init"/>
        </dgm:presLayoutVars>
      </dgm:prSet>
      <dgm:spPr/>
    </dgm:pt>
    <dgm:pt modelId="{C10A3023-53EA-C54A-A6E4-CB407AC62CF8}" type="pres">
      <dgm:prSet presAssocID="{96721019-46B8-3C4F-930A-B1A7901354A1}" presName="rootComposite" presStyleCnt="0"/>
      <dgm:spPr/>
    </dgm:pt>
    <dgm:pt modelId="{5C4C13B9-B7DB-D34F-A8B2-8205C8E5A687}" type="pres">
      <dgm:prSet presAssocID="{96721019-46B8-3C4F-930A-B1A7901354A1}" presName="rootText" presStyleLbl="node2" presStyleIdx="0" presStyleCnt="3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028C0D-ED30-9E45-BF7C-724E0B7682B9}" type="pres">
      <dgm:prSet presAssocID="{96721019-46B8-3C4F-930A-B1A7901354A1}" presName="rootConnector" presStyleLbl="node2" presStyleIdx="0" presStyleCnt="3"/>
      <dgm:spPr/>
      <dgm:t>
        <a:bodyPr/>
        <a:lstStyle/>
        <a:p>
          <a:endParaRPr lang="en-US"/>
        </a:p>
      </dgm:t>
    </dgm:pt>
    <dgm:pt modelId="{F0A7ADC3-64C3-A74A-9136-3D0CEEBBCAB6}" type="pres">
      <dgm:prSet presAssocID="{96721019-46B8-3C4F-930A-B1A7901354A1}" presName="hierChild4" presStyleCnt="0"/>
      <dgm:spPr/>
    </dgm:pt>
    <dgm:pt modelId="{753E4959-E983-F94F-A70B-42FDFEEB4FD4}" type="pres">
      <dgm:prSet presAssocID="{96721019-46B8-3C4F-930A-B1A7901354A1}" presName="hierChild5" presStyleCnt="0"/>
      <dgm:spPr/>
    </dgm:pt>
    <dgm:pt modelId="{E8D3AB24-0A0E-5B40-879B-C60861D50575}" type="pres">
      <dgm:prSet presAssocID="{B08BCCF7-C304-0B48-85B5-15EC5C1397B3}" presName="Name37" presStyleLbl="parChTrans1D2" presStyleIdx="1" presStyleCnt="3"/>
      <dgm:spPr/>
      <dgm:t>
        <a:bodyPr/>
        <a:lstStyle/>
        <a:p>
          <a:endParaRPr lang="en-US"/>
        </a:p>
      </dgm:t>
    </dgm:pt>
    <dgm:pt modelId="{029A1DFA-711D-E342-A339-762DC66FFB61}" type="pres">
      <dgm:prSet presAssocID="{128B1825-03B2-BB48-B040-5C45CB008F81}" presName="hierRoot2" presStyleCnt="0">
        <dgm:presLayoutVars>
          <dgm:hierBranch val="init"/>
        </dgm:presLayoutVars>
      </dgm:prSet>
      <dgm:spPr/>
    </dgm:pt>
    <dgm:pt modelId="{F6BCD251-C1B4-964B-9286-DE9FB8F44F67}" type="pres">
      <dgm:prSet presAssocID="{128B1825-03B2-BB48-B040-5C45CB008F81}" presName="rootComposite" presStyleCnt="0"/>
      <dgm:spPr/>
    </dgm:pt>
    <dgm:pt modelId="{717FBE34-5F88-A44E-8355-1E5D3A83B119}" type="pres">
      <dgm:prSet presAssocID="{128B1825-03B2-BB48-B040-5C45CB008F8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0BDA66-A648-C64E-9451-AD4933631FE6}" type="pres">
      <dgm:prSet presAssocID="{128B1825-03B2-BB48-B040-5C45CB008F81}" presName="rootConnector" presStyleLbl="node2" presStyleIdx="1" presStyleCnt="3"/>
      <dgm:spPr/>
      <dgm:t>
        <a:bodyPr/>
        <a:lstStyle/>
        <a:p>
          <a:endParaRPr lang="en-US"/>
        </a:p>
      </dgm:t>
    </dgm:pt>
    <dgm:pt modelId="{4E64D229-9F32-C746-B995-61899C4F90EE}" type="pres">
      <dgm:prSet presAssocID="{128B1825-03B2-BB48-B040-5C45CB008F81}" presName="hierChild4" presStyleCnt="0"/>
      <dgm:spPr/>
    </dgm:pt>
    <dgm:pt modelId="{6DDE9F86-72F3-DB43-A44E-95FADBF8C3A3}" type="pres">
      <dgm:prSet presAssocID="{128B1825-03B2-BB48-B040-5C45CB008F81}" presName="hierChild5" presStyleCnt="0"/>
      <dgm:spPr/>
    </dgm:pt>
    <dgm:pt modelId="{57AFEC8B-5D7A-0F4D-88B4-726A97FC2168}" type="pres">
      <dgm:prSet presAssocID="{27D58234-984A-6544-BD0F-8E246C8007C9}" presName="Name37" presStyleLbl="parChTrans1D2" presStyleIdx="2" presStyleCnt="3"/>
      <dgm:spPr/>
      <dgm:t>
        <a:bodyPr/>
        <a:lstStyle/>
        <a:p>
          <a:endParaRPr lang="en-US"/>
        </a:p>
      </dgm:t>
    </dgm:pt>
    <dgm:pt modelId="{47043405-5F4C-C647-81B6-E1608A51B5C8}" type="pres">
      <dgm:prSet presAssocID="{C61D1F20-D5BD-8E4D-B2C6-5DD996891F3F}" presName="hierRoot2" presStyleCnt="0">
        <dgm:presLayoutVars>
          <dgm:hierBranch val="init"/>
        </dgm:presLayoutVars>
      </dgm:prSet>
      <dgm:spPr/>
    </dgm:pt>
    <dgm:pt modelId="{277D5636-0644-3044-930B-A086F0291173}" type="pres">
      <dgm:prSet presAssocID="{C61D1F20-D5BD-8E4D-B2C6-5DD996891F3F}" presName="rootComposite" presStyleCnt="0"/>
      <dgm:spPr/>
    </dgm:pt>
    <dgm:pt modelId="{D5FD2FCE-1145-5643-9838-F84805D4CD7E}" type="pres">
      <dgm:prSet presAssocID="{C61D1F20-D5BD-8E4D-B2C6-5DD996891F3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7B2EC2-E236-3549-B855-860AC2DD588D}" type="pres">
      <dgm:prSet presAssocID="{C61D1F20-D5BD-8E4D-B2C6-5DD996891F3F}" presName="rootConnector" presStyleLbl="node2" presStyleIdx="2" presStyleCnt="3"/>
      <dgm:spPr/>
      <dgm:t>
        <a:bodyPr/>
        <a:lstStyle/>
        <a:p>
          <a:endParaRPr lang="en-US"/>
        </a:p>
      </dgm:t>
    </dgm:pt>
    <dgm:pt modelId="{4AA860BF-F1A5-244E-8BA9-3BA85076A570}" type="pres">
      <dgm:prSet presAssocID="{C61D1F20-D5BD-8E4D-B2C6-5DD996891F3F}" presName="hierChild4" presStyleCnt="0"/>
      <dgm:spPr/>
    </dgm:pt>
    <dgm:pt modelId="{A975F277-6EB9-3942-ABED-1B8309B72F1D}" type="pres">
      <dgm:prSet presAssocID="{C61D1F20-D5BD-8E4D-B2C6-5DD996891F3F}" presName="hierChild5" presStyleCnt="0"/>
      <dgm:spPr/>
    </dgm:pt>
    <dgm:pt modelId="{AB07019B-A513-5D48-B941-AB2E065A8E88}" type="pres">
      <dgm:prSet presAssocID="{0AD65F2A-84E2-F748-9848-B2A2F0B8CF78}" presName="hierChild3" presStyleCnt="0"/>
      <dgm:spPr/>
    </dgm:pt>
  </dgm:ptLst>
  <dgm:cxnLst>
    <dgm:cxn modelId="{B6E6BEE8-B1AD-304D-9533-C262BB2C7CEA}" type="presOf" srcId="{128B1825-03B2-BB48-B040-5C45CB008F81}" destId="{717FBE34-5F88-A44E-8355-1E5D3A83B119}" srcOrd="0" destOrd="0" presId="urn:microsoft.com/office/officeart/2005/8/layout/orgChart1"/>
    <dgm:cxn modelId="{BF6A88C3-4749-8347-AF63-591CD8205F67}" type="presOf" srcId="{4E91DC26-DE15-7342-989A-98A2A3AF6F75}" destId="{DC8DD72D-6937-DE4E-ACF2-4F733D8E8175}" srcOrd="0" destOrd="0" presId="urn:microsoft.com/office/officeart/2005/8/layout/orgChart1"/>
    <dgm:cxn modelId="{74B6E907-9AFC-D24F-A133-FD276E09996C}" type="presOf" srcId="{C61D1F20-D5BD-8E4D-B2C6-5DD996891F3F}" destId="{D5FD2FCE-1145-5643-9838-F84805D4CD7E}" srcOrd="0" destOrd="0" presId="urn:microsoft.com/office/officeart/2005/8/layout/orgChart1"/>
    <dgm:cxn modelId="{EC4CBD72-A45A-164D-A723-582403BD84DF}" type="presOf" srcId="{A642DC17-853D-CA46-8AC8-9D2264E8B1F6}" destId="{CE4A1344-A6A1-4D4F-B674-09CF90A2A187}" srcOrd="0" destOrd="0" presId="urn:microsoft.com/office/officeart/2005/8/layout/orgChart1"/>
    <dgm:cxn modelId="{BB41BF38-A46B-DD4E-BD82-25D2680EA0AF}" type="presOf" srcId="{0AD65F2A-84E2-F748-9848-B2A2F0B8CF78}" destId="{B183BAF7-844F-9D4E-957B-A375942FF6FC}" srcOrd="0" destOrd="0" presId="urn:microsoft.com/office/officeart/2005/8/layout/orgChart1"/>
    <dgm:cxn modelId="{C753F3FA-5E0F-A849-8716-48386D1C5D3A}" type="presOf" srcId="{C61D1F20-D5BD-8E4D-B2C6-5DD996891F3F}" destId="{117B2EC2-E236-3549-B855-860AC2DD588D}" srcOrd="1" destOrd="0" presId="urn:microsoft.com/office/officeart/2005/8/layout/orgChart1"/>
    <dgm:cxn modelId="{E29DE3A3-9A0A-6B4E-9A7A-94CA47C534AC}" type="presOf" srcId="{128B1825-03B2-BB48-B040-5C45CB008F81}" destId="{8F0BDA66-A648-C64E-9451-AD4933631FE6}" srcOrd="1" destOrd="0" presId="urn:microsoft.com/office/officeart/2005/8/layout/orgChart1"/>
    <dgm:cxn modelId="{FC041016-40A3-F34B-9B3D-4D2DCA809797}" srcId="{0AD65F2A-84E2-F748-9848-B2A2F0B8CF78}" destId="{C61D1F20-D5BD-8E4D-B2C6-5DD996891F3F}" srcOrd="2" destOrd="0" parTransId="{27D58234-984A-6544-BD0F-8E246C8007C9}" sibTransId="{DF2ECCA0-6850-F84F-B11F-FA3695DB96C4}"/>
    <dgm:cxn modelId="{75BDF6F3-91B8-B342-9B4D-3E0D9C9C7D47}" type="presOf" srcId="{27D58234-984A-6544-BD0F-8E246C8007C9}" destId="{57AFEC8B-5D7A-0F4D-88B4-726A97FC2168}" srcOrd="0" destOrd="0" presId="urn:microsoft.com/office/officeart/2005/8/layout/orgChart1"/>
    <dgm:cxn modelId="{595F53D0-26F5-1845-91F6-9FB69CE184E3}" srcId="{4E91DC26-DE15-7342-989A-98A2A3AF6F75}" destId="{0AD65F2A-84E2-F748-9848-B2A2F0B8CF78}" srcOrd="0" destOrd="0" parTransId="{3569ADB3-A576-274E-8536-1525C333E4BF}" sibTransId="{056B226B-7C41-574D-91F1-9086016F0295}"/>
    <dgm:cxn modelId="{52889264-38E7-F841-AB2C-FA207C70ACCD}" type="presOf" srcId="{0AD65F2A-84E2-F748-9848-B2A2F0B8CF78}" destId="{EAB2A97A-75EE-A34A-861D-267C2B19B44D}" srcOrd="1" destOrd="0" presId="urn:microsoft.com/office/officeart/2005/8/layout/orgChart1"/>
    <dgm:cxn modelId="{7FC02F3C-F58B-684E-B4AD-242AD2325B8F}" srcId="{0AD65F2A-84E2-F748-9848-B2A2F0B8CF78}" destId="{96721019-46B8-3C4F-930A-B1A7901354A1}" srcOrd="0" destOrd="0" parTransId="{A642DC17-853D-CA46-8AC8-9D2264E8B1F6}" sibTransId="{5CCFA805-ED2F-1444-8FEC-42F23A8E4F01}"/>
    <dgm:cxn modelId="{CA560153-C23E-DA4A-A65C-9DCD1D99C934}" type="presOf" srcId="{96721019-46B8-3C4F-930A-B1A7901354A1}" destId="{2D028C0D-ED30-9E45-BF7C-724E0B7682B9}" srcOrd="1" destOrd="0" presId="urn:microsoft.com/office/officeart/2005/8/layout/orgChart1"/>
    <dgm:cxn modelId="{D9BE87C8-A86C-7D4E-B762-CE3B36E9CCD3}" srcId="{0AD65F2A-84E2-F748-9848-B2A2F0B8CF78}" destId="{128B1825-03B2-BB48-B040-5C45CB008F81}" srcOrd="1" destOrd="0" parTransId="{B08BCCF7-C304-0B48-85B5-15EC5C1397B3}" sibTransId="{9E83C926-B73D-CB4E-91C1-2F7F9C1EC64D}"/>
    <dgm:cxn modelId="{B74E8CD1-5A12-FD4A-A7E2-760FDD303C1B}" type="presOf" srcId="{B08BCCF7-C304-0B48-85B5-15EC5C1397B3}" destId="{E8D3AB24-0A0E-5B40-879B-C60861D50575}" srcOrd="0" destOrd="0" presId="urn:microsoft.com/office/officeart/2005/8/layout/orgChart1"/>
    <dgm:cxn modelId="{6F44F8D7-4C4D-DE41-A641-F4087362C500}" type="presOf" srcId="{96721019-46B8-3C4F-930A-B1A7901354A1}" destId="{5C4C13B9-B7DB-D34F-A8B2-8205C8E5A687}" srcOrd="0" destOrd="0" presId="urn:microsoft.com/office/officeart/2005/8/layout/orgChart1"/>
    <dgm:cxn modelId="{505C9098-86E8-E94D-AB4E-B1DCD7DEAC2A}" type="presParOf" srcId="{DC8DD72D-6937-DE4E-ACF2-4F733D8E8175}" destId="{54D4B375-4FCF-F148-A3CA-DE82D88ED0A7}" srcOrd="0" destOrd="0" presId="urn:microsoft.com/office/officeart/2005/8/layout/orgChart1"/>
    <dgm:cxn modelId="{3260F8F8-49A0-7549-9FC4-B57D2D85A9D1}" type="presParOf" srcId="{54D4B375-4FCF-F148-A3CA-DE82D88ED0A7}" destId="{06F82CD1-8BAC-A74F-8456-CE000769B7F6}" srcOrd="0" destOrd="0" presId="urn:microsoft.com/office/officeart/2005/8/layout/orgChart1"/>
    <dgm:cxn modelId="{CC48E672-784A-B246-9934-AAD7D48AAB8F}" type="presParOf" srcId="{06F82CD1-8BAC-A74F-8456-CE000769B7F6}" destId="{B183BAF7-844F-9D4E-957B-A375942FF6FC}" srcOrd="0" destOrd="0" presId="urn:microsoft.com/office/officeart/2005/8/layout/orgChart1"/>
    <dgm:cxn modelId="{44BEE6D4-091D-B34D-8254-FE300C508E1F}" type="presParOf" srcId="{06F82CD1-8BAC-A74F-8456-CE000769B7F6}" destId="{EAB2A97A-75EE-A34A-861D-267C2B19B44D}" srcOrd="1" destOrd="0" presId="urn:microsoft.com/office/officeart/2005/8/layout/orgChart1"/>
    <dgm:cxn modelId="{81C878C3-99F6-174E-80C0-80ABF9D76750}" type="presParOf" srcId="{54D4B375-4FCF-F148-A3CA-DE82D88ED0A7}" destId="{AE541926-F440-7D47-AC75-F645A26B6617}" srcOrd="1" destOrd="0" presId="urn:microsoft.com/office/officeart/2005/8/layout/orgChart1"/>
    <dgm:cxn modelId="{A8A25454-311C-4748-80D1-1F74653DE977}" type="presParOf" srcId="{AE541926-F440-7D47-AC75-F645A26B6617}" destId="{CE4A1344-A6A1-4D4F-B674-09CF90A2A187}" srcOrd="0" destOrd="0" presId="urn:microsoft.com/office/officeart/2005/8/layout/orgChart1"/>
    <dgm:cxn modelId="{1FB9DC11-6432-F143-BDE9-78FD742F396A}" type="presParOf" srcId="{AE541926-F440-7D47-AC75-F645A26B6617}" destId="{A3BE7F9A-43E3-5B45-A582-4451F3E2E3F1}" srcOrd="1" destOrd="0" presId="urn:microsoft.com/office/officeart/2005/8/layout/orgChart1"/>
    <dgm:cxn modelId="{52333F40-27F8-BB4F-AA48-2C4F74D490B0}" type="presParOf" srcId="{A3BE7F9A-43E3-5B45-A582-4451F3E2E3F1}" destId="{C10A3023-53EA-C54A-A6E4-CB407AC62CF8}" srcOrd="0" destOrd="0" presId="urn:microsoft.com/office/officeart/2005/8/layout/orgChart1"/>
    <dgm:cxn modelId="{474ECB56-D3FB-3442-A839-C0325E9B5646}" type="presParOf" srcId="{C10A3023-53EA-C54A-A6E4-CB407AC62CF8}" destId="{5C4C13B9-B7DB-D34F-A8B2-8205C8E5A687}" srcOrd="0" destOrd="0" presId="urn:microsoft.com/office/officeart/2005/8/layout/orgChart1"/>
    <dgm:cxn modelId="{724254E0-24C8-D248-8A60-42F0AEE5EE62}" type="presParOf" srcId="{C10A3023-53EA-C54A-A6E4-CB407AC62CF8}" destId="{2D028C0D-ED30-9E45-BF7C-724E0B7682B9}" srcOrd="1" destOrd="0" presId="urn:microsoft.com/office/officeart/2005/8/layout/orgChart1"/>
    <dgm:cxn modelId="{CF1B534F-3455-8C44-A43C-F9908E6DF360}" type="presParOf" srcId="{A3BE7F9A-43E3-5B45-A582-4451F3E2E3F1}" destId="{F0A7ADC3-64C3-A74A-9136-3D0CEEBBCAB6}" srcOrd="1" destOrd="0" presId="urn:microsoft.com/office/officeart/2005/8/layout/orgChart1"/>
    <dgm:cxn modelId="{F911FAA1-0D50-9E43-BB21-087858067A98}" type="presParOf" srcId="{A3BE7F9A-43E3-5B45-A582-4451F3E2E3F1}" destId="{753E4959-E983-F94F-A70B-42FDFEEB4FD4}" srcOrd="2" destOrd="0" presId="urn:microsoft.com/office/officeart/2005/8/layout/orgChart1"/>
    <dgm:cxn modelId="{5CDECDBE-2E58-A347-8D75-51D6E5681A58}" type="presParOf" srcId="{AE541926-F440-7D47-AC75-F645A26B6617}" destId="{E8D3AB24-0A0E-5B40-879B-C60861D50575}" srcOrd="2" destOrd="0" presId="urn:microsoft.com/office/officeart/2005/8/layout/orgChart1"/>
    <dgm:cxn modelId="{CEABDA55-E631-3D42-AB94-72AB56CC39B4}" type="presParOf" srcId="{AE541926-F440-7D47-AC75-F645A26B6617}" destId="{029A1DFA-711D-E342-A339-762DC66FFB61}" srcOrd="3" destOrd="0" presId="urn:microsoft.com/office/officeart/2005/8/layout/orgChart1"/>
    <dgm:cxn modelId="{EBEAC2F2-9387-8448-BA22-07B48E612CE2}" type="presParOf" srcId="{029A1DFA-711D-E342-A339-762DC66FFB61}" destId="{F6BCD251-C1B4-964B-9286-DE9FB8F44F67}" srcOrd="0" destOrd="0" presId="urn:microsoft.com/office/officeart/2005/8/layout/orgChart1"/>
    <dgm:cxn modelId="{D97A06A3-6392-8B4E-850A-EA65E78A5B9C}" type="presParOf" srcId="{F6BCD251-C1B4-964B-9286-DE9FB8F44F67}" destId="{717FBE34-5F88-A44E-8355-1E5D3A83B119}" srcOrd="0" destOrd="0" presId="urn:microsoft.com/office/officeart/2005/8/layout/orgChart1"/>
    <dgm:cxn modelId="{3643D0A3-CFC2-3D48-BF68-24B25005EEF1}" type="presParOf" srcId="{F6BCD251-C1B4-964B-9286-DE9FB8F44F67}" destId="{8F0BDA66-A648-C64E-9451-AD4933631FE6}" srcOrd="1" destOrd="0" presId="urn:microsoft.com/office/officeart/2005/8/layout/orgChart1"/>
    <dgm:cxn modelId="{4C2EBADD-9991-9D44-A11F-DBE8418645E2}" type="presParOf" srcId="{029A1DFA-711D-E342-A339-762DC66FFB61}" destId="{4E64D229-9F32-C746-B995-61899C4F90EE}" srcOrd="1" destOrd="0" presId="urn:microsoft.com/office/officeart/2005/8/layout/orgChart1"/>
    <dgm:cxn modelId="{F6598EBF-DC98-1E4C-9640-9C9295CE9034}" type="presParOf" srcId="{029A1DFA-711D-E342-A339-762DC66FFB61}" destId="{6DDE9F86-72F3-DB43-A44E-95FADBF8C3A3}" srcOrd="2" destOrd="0" presId="urn:microsoft.com/office/officeart/2005/8/layout/orgChart1"/>
    <dgm:cxn modelId="{8284D8D1-DBE7-7E40-BD92-705A6F014373}" type="presParOf" srcId="{AE541926-F440-7D47-AC75-F645A26B6617}" destId="{57AFEC8B-5D7A-0F4D-88B4-726A97FC2168}" srcOrd="4" destOrd="0" presId="urn:microsoft.com/office/officeart/2005/8/layout/orgChart1"/>
    <dgm:cxn modelId="{2E0B0DF5-6269-0944-ABEE-F1C56610674B}" type="presParOf" srcId="{AE541926-F440-7D47-AC75-F645A26B6617}" destId="{47043405-5F4C-C647-81B6-E1608A51B5C8}" srcOrd="5" destOrd="0" presId="urn:microsoft.com/office/officeart/2005/8/layout/orgChart1"/>
    <dgm:cxn modelId="{60CD68F4-BD9F-5541-85C8-CFDFDE4D7C04}" type="presParOf" srcId="{47043405-5F4C-C647-81B6-E1608A51B5C8}" destId="{277D5636-0644-3044-930B-A086F0291173}" srcOrd="0" destOrd="0" presId="urn:microsoft.com/office/officeart/2005/8/layout/orgChart1"/>
    <dgm:cxn modelId="{E499ABE3-A399-B941-B9D4-7BC0465D755A}" type="presParOf" srcId="{277D5636-0644-3044-930B-A086F0291173}" destId="{D5FD2FCE-1145-5643-9838-F84805D4CD7E}" srcOrd="0" destOrd="0" presId="urn:microsoft.com/office/officeart/2005/8/layout/orgChart1"/>
    <dgm:cxn modelId="{E4C77252-40CD-DC40-B01E-F076B1EE119F}" type="presParOf" srcId="{277D5636-0644-3044-930B-A086F0291173}" destId="{117B2EC2-E236-3549-B855-860AC2DD588D}" srcOrd="1" destOrd="0" presId="urn:microsoft.com/office/officeart/2005/8/layout/orgChart1"/>
    <dgm:cxn modelId="{A3C0F7A9-D8F1-6C42-BB58-4F3DD7E94B12}" type="presParOf" srcId="{47043405-5F4C-C647-81B6-E1608A51B5C8}" destId="{4AA860BF-F1A5-244E-8BA9-3BA85076A570}" srcOrd="1" destOrd="0" presId="urn:microsoft.com/office/officeart/2005/8/layout/orgChart1"/>
    <dgm:cxn modelId="{A2DCB3DB-80C6-7F44-A4A8-2F008C1A3FEA}" type="presParOf" srcId="{47043405-5F4C-C647-81B6-E1608A51B5C8}" destId="{A975F277-6EB9-3942-ABED-1B8309B72F1D}" srcOrd="2" destOrd="0" presId="urn:microsoft.com/office/officeart/2005/8/layout/orgChart1"/>
    <dgm:cxn modelId="{D1407C22-3B00-7748-A38F-4C9F38B5DEE7}" type="presParOf" srcId="{54D4B375-4FCF-F148-A3CA-DE82D88ED0A7}" destId="{AB07019B-A513-5D48-B941-AB2E065A8E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91DC26-DE15-7342-989A-98A2A3AF6F75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D65F2A-84E2-F748-9848-B2A2F0B8CF78}">
      <dgm:prSet/>
      <dgm:spPr/>
      <dgm:t>
        <a:bodyPr/>
        <a:lstStyle/>
        <a:p>
          <a:pPr rtl="0"/>
          <a:r>
            <a:rPr lang="en-US" dirty="0" smtClean="0"/>
            <a:t>Flipped classroom</a:t>
          </a:r>
          <a:endParaRPr lang="en-US" dirty="0"/>
        </a:p>
      </dgm:t>
    </dgm:pt>
    <dgm:pt modelId="{3569ADB3-A576-274E-8536-1525C333E4BF}" type="parTrans" cxnId="{595F53D0-26F5-1845-91F6-9FB69CE184E3}">
      <dgm:prSet/>
      <dgm:spPr/>
      <dgm:t>
        <a:bodyPr/>
        <a:lstStyle/>
        <a:p>
          <a:endParaRPr lang="en-US"/>
        </a:p>
      </dgm:t>
    </dgm:pt>
    <dgm:pt modelId="{056B226B-7C41-574D-91F1-9086016F0295}" type="sibTrans" cxnId="{595F53D0-26F5-1845-91F6-9FB69CE184E3}">
      <dgm:prSet/>
      <dgm:spPr/>
      <dgm:t>
        <a:bodyPr/>
        <a:lstStyle/>
        <a:p>
          <a:endParaRPr lang="en-US"/>
        </a:p>
      </dgm:t>
    </dgm:pt>
    <dgm:pt modelId="{96721019-46B8-3C4F-930A-B1A7901354A1}">
      <dgm:prSet/>
      <dgm:spPr/>
      <dgm:t>
        <a:bodyPr/>
        <a:lstStyle/>
        <a:p>
          <a:r>
            <a:rPr lang="en-US" dirty="0" smtClean="0"/>
            <a:t>Content only delivered through textbooks and technology</a:t>
          </a:r>
          <a:endParaRPr lang="en-US" dirty="0"/>
        </a:p>
      </dgm:t>
    </dgm:pt>
    <dgm:pt modelId="{A642DC17-853D-CA46-8AC8-9D2264E8B1F6}" type="parTrans" cxnId="{7FC02F3C-F58B-684E-B4AD-242AD2325B8F}">
      <dgm:prSet/>
      <dgm:spPr/>
      <dgm:t>
        <a:bodyPr/>
        <a:lstStyle/>
        <a:p>
          <a:endParaRPr lang="en-US"/>
        </a:p>
      </dgm:t>
    </dgm:pt>
    <dgm:pt modelId="{5CCFA805-ED2F-1444-8FEC-42F23A8E4F01}" type="sibTrans" cxnId="{7FC02F3C-F58B-684E-B4AD-242AD2325B8F}">
      <dgm:prSet/>
      <dgm:spPr/>
      <dgm:t>
        <a:bodyPr/>
        <a:lstStyle/>
        <a:p>
          <a:endParaRPr lang="en-US"/>
        </a:p>
      </dgm:t>
    </dgm:pt>
    <dgm:pt modelId="{128B1825-03B2-BB48-B040-5C45CB008F81}">
      <dgm:prSet/>
      <dgm:spPr/>
      <dgm:t>
        <a:bodyPr/>
        <a:lstStyle/>
        <a:p>
          <a:r>
            <a:rPr lang="en-US" dirty="0" smtClean="0"/>
            <a:t>Student application</a:t>
          </a:r>
          <a:endParaRPr lang="en-US" dirty="0"/>
        </a:p>
      </dgm:t>
    </dgm:pt>
    <dgm:pt modelId="{B08BCCF7-C304-0B48-85B5-15EC5C1397B3}" type="parTrans" cxnId="{D9BE87C8-A86C-7D4E-B762-CE3B36E9CCD3}">
      <dgm:prSet/>
      <dgm:spPr/>
      <dgm:t>
        <a:bodyPr/>
        <a:lstStyle/>
        <a:p>
          <a:endParaRPr lang="en-US"/>
        </a:p>
      </dgm:t>
    </dgm:pt>
    <dgm:pt modelId="{9E83C926-B73D-CB4E-91C1-2F7F9C1EC64D}" type="sibTrans" cxnId="{D9BE87C8-A86C-7D4E-B762-CE3B36E9CCD3}">
      <dgm:prSet/>
      <dgm:spPr/>
      <dgm:t>
        <a:bodyPr/>
        <a:lstStyle/>
        <a:p>
          <a:endParaRPr lang="en-US"/>
        </a:p>
      </dgm:t>
    </dgm:pt>
    <dgm:pt modelId="{DC8DD72D-6937-DE4E-ACF2-4F733D8E8175}" type="pres">
      <dgm:prSet presAssocID="{4E91DC26-DE15-7342-989A-98A2A3AF6F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D4B375-4FCF-F148-A3CA-DE82D88ED0A7}" type="pres">
      <dgm:prSet presAssocID="{0AD65F2A-84E2-F748-9848-B2A2F0B8CF78}" presName="hierRoot1" presStyleCnt="0">
        <dgm:presLayoutVars>
          <dgm:hierBranch val="init"/>
        </dgm:presLayoutVars>
      </dgm:prSet>
      <dgm:spPr/>
    </dgm:pt>
    <dgm:pt modelId="{06F82CD1-8BAC-A74F-8456-CE000769B7F6}" type="pres">
      <dgm:prSet presAssocID="{0AD65F2A-84E2-F748-9848-B2A2F0B8CF78}" presName="rootComposite1" presStyleCnt="0"/>
      <dgm:spPr/>
    </dgm:pt>
    <dgm:pt modelId="{B183BAF7-844F-9D4E-957B-A375942FF6FC}" type="pres">
      <dgm:prSet presAssocID="{0AD65F2A-84E2-F748-9848-B2A2F0B8CF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B2A97A-75EE-A34A-861D-267C2B19B44D}" type="pres">
      <dgm:prSet presAssocID="{0AD65F2A-84E2-F748-9848-B2A2F0B8CF78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E541926-F440-7D47-AC75-F645A26B6617}" type="pres">
      <dgm:prSet presAssocID="{0AD65F2A-84E2-F748-9848-B2A2F0B8CF78}" presName="hierChild2" presStyleCnt="0"/>
      <dgm:spPr/>
    </dgm:pt>
    <dgm:pt modelId="{CE4A1344-A6A1-4D4F-B674-09CF90A2A187}" type="pres">
      <dgm:prSet presAssocID="{A642DC17-853D-CA46-8AC8-9D2264E8B1F6}" presName="Name37" presStyleLbl="parChTrans1D2" presStyleIdx="0" presStyleCnt="2"/>
      <dgm:spPr/>
      <dgm:t>
        <a:bodyPr/>
        <a:lstStyle/>
        <a:p>
          <a:endParaRPr lang="en-US"/>
        </a:p>
      </dgm:t>
    </dgm:pt>
    <dgm:pt modelId="{A3BE7F9A-43E3-5B45-A582-4451F3E2E3F1}" type="pres">
      <dgm:prSet presAssocID="{96721019-46B8-3C4F-930A-B1A7901354A1}" presName="hierRoot2" presStyleCnt="0">
        <dgm:presLayoutVars>
          <dgm:hierBranch val="init"/>
        </dgm:presLayoutVars>
      </dgm:prSet>
      <dgm:spPr/>
    </dgm:pt>
    <dgm:pt modelId="{C10A3023-53EA-C54A-A6E4-CB407AC62CF8}" type="pres">
      <dgm:prSet presAssocID="{96721019-46B8-3C4F-930A-B1A7901354A1}" presName="rootComposite" presStyleCnt="0"/>
      <dgm:spPr/>
    </dgm:pt>
    <dgm:pt modelId="{5C4C13B9-B7DB-D34F-A8B2-8205C8E5A687}" type="pres">
      <dgm:prSet presAssocID="{96721019-46B8-3C4F-930A-B1A7901354A1}" presName="rootText" presStyleLbl="node2" presStyleIdx="0" presStyleCnt="2" custScaleY="1339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028C0D-ED30-9E45-BF7C-724E0B7682B9}" type="pres">
      <dgm:prSet presAssocID="{96721019-46B8-3C4F-930A-B1A7901354A1}" presName="rootConnector" presStyleLbl="node2" presStyleIdx="0" presStyleCnt="2"/>
      <dgm:spPr/>
      <dgm:t>
        <a:bodyPr/>
        <a:lstStyle/>
        <a:p>
          <a:endParaRPr lang="en-US"/>
        </a:p>
      </dgm:t>
    </dgm:pt>
    <dgm:pt modelId="{F0A7ADC3-64C3-A74A-9136-3D0CEEBBCAB6}" type="pres">
      <dgm:prSet presAssocID="{96721019-46B8-3C4F-930A-B1A7901354A1}" presName="hierChild4" presStyleCnt="0"/>
      <dgm:spPr/>
    </dgm:pt>
    <dgm:pt modelId="{753E4959-E983-F94F-A70B-42FDFEEB4FD4}" type="pres">
      <dgm:prSet presAssocID="{96721019-46B8-3C4F-930A-B1A7901354A1}" presName="hierChild5" presStyleCnt="0"/>
      <dgm:spPr/>
    </dgm:pt>
    <dgm:pt modelId="{E8D3AB24-0A0E-5B40-879B-C60861D50575}" type="pres">
      <dgm:prSet presAssocID="{B08BCCF7-C304-0B48-85B5-15EC5C1397B3}" presName="Name37" presStyleLbl="parChTrans1D2" presStyleIdx="1" presStyleCnt="2"/>
      <dgm:spPr/>
      <dgm:t>
        <a:bodyPr/>
        <a:lstStyle/>
        <a:p>
          <a:endParaRPr lang="en-US"/>
        </a:p>
      </dgm:t>
    </dgm:pt>
    <dgm:pt modelId="{029A1DFA-711D-E342-A339-762DC66FFB61}" type="pres">
      <dgm:prSet presAssocID="{128B1825-03B2-BB48-B040-5C45CB008F81}" presName="hierRoot2" presStyleCnt="0">
        <dgm:presLayoutVars>
          <dgm:hierBranch val="init"/>
        </dgm:presLayoutVars>
      </dgm:prSet>
      <dgm:spPr/>
    </dgm:pt>
    <dgm:pt modelId="{F6BCD251-C1B4-964B-9286-DE9FB8F44F67}" type="pres">
      <dgm:prSet presAssocID="{128B1825-03B2-BB48-B040-5C45CB008F81}" presName="rootComposite" presStyleCnt="0"/>
      <dgm:spPr/>
    </dgm:pt>
    <dgm:pt modelId="{717FBE34-5F88-A44E-8355-1E5D3A83B119}" type="pres">
      <dgm:prSet presAssocID="{128B1825-03B2-BB48-B040-5C45CB008F8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0BDA66-A648-C64E-9451-AD4933631FE6}" type="pres">
      <dgm:prSet presAssocID="{128B1825-03B2-BB48-B040-5C45CB008F81}" presName="rootConnector" presStyleLbl="node2" presStyleIdx="1" presStyleCnt="2"/>
      <dgm:spPr/>
      <dgm:t>
        <a:bodyPr/>
        <a:lstStyle/>
        <a:p>
          <a:endParaRPr lang="en-US"/>
        </a:p>
      </dgm:t>
    </dgm:pt>
    <dgm:pt modelId="{4E64D229-9F32-C746-B995-61899C4F90EE}" type="pres">
      <dgm:prSet presAssocID="{128B1825-03B2-BB48-B040-5C45CB008F81}" presName="hierChild4" presStyleCnt="0"/>
      <dgm:spPr/>
    </dgm:pt>
    <dgm:pt modelId="{6DDE9F86-72F3-DB43-A44E-95FADBF8C3A3}" type="pres">
      <dgm:prSet presAssocID="{128B1825-03B2-BB48-B040-5C45CB008F81}" presName="hierChild5" presStyleCnt="0"/>
      <dgm:spPr/>
    </dgm:pt>
    <dgm:pt modelId="{AB07019B-A513-5D48-B941-AB2E065A8E88}" type="pres">
      <dgm:prSet presAssocID="{0AD65F2A-84E2-F748-9848-B2A2F0B8CF78}" presName="hierChild3" presStyleCnt="0"/>
      <dgm:spPr/>
    </dgm:pt>
  </dgm:ptLst>
  <dgm:cxnLst>
    <dgm:cxn modelId="{7295B2EA-D215-234A-9586-03F391965263}" type="presOf" srcId="{96721019-46B8-3C4F-930A-B1A7901354A1}" destId="{2D028C0D-ED30-9E45-BF7C-724E0B7682B9}" srcOrd="1" destOrd="0" presId="urn:microsoft.com/office/officeart/2005/8/layout/orgChart1"/>
    <dgm:cxn modelId="{5F70D459-E2C0-DA4C-9843-1FBF2DD3C738}" type="presOf" srcId="{0AD65F2A-84E2-F748-9848-B2A2F0B8CF78}" destId="{B183BAF7-844F-9D4E-957B-A375942FF6FC}" srcOrd="0" destOrd="0" presId="urn:microsoft.com/office/officeart/2005/8/layout/orgChart1"/>
    <dgm:cxn modelId="{A3F496C6-94AE-1F4B-9F8F-1809601A6143}" type="presOf" srcId="{96721019-46B8-3C4F-930A-B1A7901354A1}" destId="{5C4C13B9-B7DB-D34F-A8B2-8205C8E5A687}" srcOrd="0" destOrd="0" presId="urn:microsoft.com/office/officeart/2005/8/layout/orgChart1"/>
    <dgm:cxn modelId="{A20E7962-22A7-164C-89FE-A345A8A2167D}" type="presOf" srcId="{0AD65F2A-84E2-F748-9848-B2A2F0B8CF78}" destId="{EAB2A97A-75EE-A34A-861D-267C2B19B44D}" srcOrd="1" destOrd="0" presId="urn:microsoft.com/office/officeart/2005/8/layout/orgChart1"/>
    <dgm:cxn modelId="{EA36F047-9779-5A4E-9CCC-DCA155882580}" type="presOf" srcId="{128B1825-03B2-BB48-B040-5C45CB008F81}" destId="{717FBE34-5F88-A44E-8355-1E5D3A83B119}" srcOrd="0" destOrd="0" presId="urn:microsoft.com/office/officeart/2005/8/layout/orgChart1"/>
    <dgm:cxn modelId="{49E136F1-5F1D-5A4B-B69B-F28A22E28D6D}" type="presOf" srcId="{4E91DC26-DE15-7342-989A-98A2A3AF6F75}" destId="{DC8DD72D-6937-DE4E-ACF2-4F733D8E8175}" srcOrd="0" destOrd="0" presId="urn:microsoft.com/office/officeart/2005/8/layout/orgChart1"/>
    <dgm:cxn modelId="{7C5B4D33-1323-6945-87AA-BBBD85ECD09F}" type="presOf" srcId="{A642DC17-853D-CA46-8AC8-9D2264E8B1F6}" destId="{CE4A1344-A6A1-4D4F-B674-09CF90A2A187}" srcOrd="0" destOrd="0" presId="urn:microsoft.com/office/officeart/2005/8/layout/orgChart1"/>
    <dgm:cxn modelId="{EF149F1A-3624-0A44-B740-AA8B199E0FF0}" type="presOf" srcId="{128B1825-03B2-BB48-B040-5C45CB008F81}" destId="{8F0BDA66-A648-C64E-9451-AD4933631FE6}" srcOrd="1" destOrd="0" presId="urn:microsoft.com/office/officeart/2005/8/layout/orgChart1"/>
    <dgm:cxn modelId="{595F53D0-26F5-1845-91F6-9FB69CE184E3}" srcId="{4E91DC26-DE15-7342-989A-98A2A3AF6F75}" destId="{0AD65F2A-84E2-F748-9848-B2A2F0B8CF78}" srcOrd="0" destOrd="0" parTransId="{3569ADB3-A576-274E-8536-1525C333E4BF}" sibTransId="{056B226B-7C41-574D-91F1-9086016F0295}"/>
    <dgm:cxn modelId="{7FC02F3C-F58B-684E-B4AD-242AD2325B8F}" srcId="{0AD65F2A-84E2-F748-9848-B2A2F0B8CF78}" destId="{96721019-46B8-3C4F-930A-B1A7901354A1}" srcOrd="0" destOrd="0" parTransId="{A642DC17-853D-CA46-8AC8-9D2264E8B1F6}" sibTransId="{5CCFA805-ED2F-1444-8FEC-42F23A8E4F01}"/>
    <dgm:cxn modelId="{D9BE87C8-A86C-7D4E-B762-CE3B36E9CCD3}" srcId="{0AD65F2A-84E2-F748-9848-B2A2F0B8CF78}" destId="{128B1825-03B2-BB48-B040-5C45CB008F81}" srcOrd="1" destOrd="0" parTransId="{B08BCCF7-C304-0B48-85B5-15EC5C1397B3}" sibTransId="{9E83C926-B73D-CB4E-91C1-2F7F9C1EC64D}"/>
    <dgm:cxn modelId="{D1CDFBA9-C08C-DC47-B7D2-0C42B151FAD5}" type="presOf" srcId="{B08BCCF7-C304-0B48-85B5-15EC5C1397B3}" destId="{E8D3AB24-0A0E-5B40-879B-C60861D50575}" srcOrd="0" destOrd="0" presId="urn:microsoft.com/office/officeart/2005/8/layout/orgChart1"/>
    <dgm:cxn modelId="{2548F948-3A54-7740-9223-C4A74EE53DE5}" type="presParOf" srcId="{DC8DD72D-6937-DE4E-ACF2-4F733D8E8175}" destId="{54D4B375-4FCF-F148-A3CA-DE82D88ED0A7}" srcOrd="0" destOrd="0" presId="urn:microsoft.com/office/officeart/2005/8/layout/orgChart1"/>
    <dgm:cxn modelId="{0F753A6D-56C7-FE48-82DD-6D9360E8E7F9}" type="presParOf" srcId="{54D4B375-4FCF-F148-A3CA-DE82D88ED0A7}" destId="{06F82CD1-8BAC-A74F-8456-CE000769B7F6}" srcOrd="0" destOrd="0" presId="urn:microsoft.com/office/officeart/2005/8/layout/orgChart1"/>
    <dgm:cxn modelId="{CECC8069-F9FC-D64C-A2CF-4683A8B46BBC}" type="presParOf" srcId="{06F82CD1-8BAC-A74F-8456-CE000769B7F6}" destId="{B183BAF7-844F-9D4E-957B-A375942FF6FC}" srcOrd="0" destOrd="0" presId="urn:microsoft.com/office/officeart/2005/8/layout/orgChart1"/>
    <dgm:cxn modelId="{D88E39B8-FC03-B14F-96DA-BC6BDE7969B1}" type="presParOf" srcId="{06F82CD1-8BAC-A74F-8456-CE000769B7F6}" destId="{EAB2A97A-75EE-A34A-861D-267C2B19B44D}" srcOrd="1" destOrd="0" presId="urn:microsoft.com/office/officeart/2005/8/layout/orgChart1"/>
    <dgm:cxn modelId="{B6583080-C0B9-694B-9177-109F630E7951}" type="presParOf" srcId="{54D4B375-4FCF-F148-A3CA-DE82D88ED0A7}" destId="{AE541926-F440-7D47-AC75-F645A26B6617}" srcOrd="1" destOrd="0" presId="urn:microsoft.com/office/officeart/2005/8/layout/orgChart1"/>
    <dgm:cxn modelId="{74B5C476-6BA5-C24C-81C8-F096B1A894D8}" type="presParOf" srcId="{AE541926-F440-7D47-AC75-F645A26B6617}" destId="{CE4A1344-A6A1-4D4F-B674-09CF90A2A187}" srcOrd="0" destOrd="0" presId="urn:microsoft.com/office/officeart/2005/8/layout/orgChart1"/>
    <dgm:cxn modelId="{D8A2CA91-DFB9-2E48-A89C-BB76D51DB2A4}" type="presParOf" srcId="{AE541926-F440-7D47-AC75-F645A26B6617}" destId="{A3BE7F9A-43E3-5B45-A582-4451F3E2E3F1}" srcOrd="1" destOrd="0" presId="urn:microsoft.com/office/officeart/2005/8/layout/orgChart1"/>
    <dgm:cxn modelId="{EB68BB5F-8665-5F4A-8756-D7E1C3B86294}" type="presParOf" srcId="{A3BE7F9A-43E3-5B45-A582-4451F3E2E3F1}" destId="{C10A3023-53EA-C54A-A6E4-CB407AC62CF8}" srcOrd="0" destOrd="0" presId="urn:microsoft.com/office/officeart/2005/8/layout/orgChart1"/>
    <dgm:cxn modelId="{CCBE4ECC-99DB-F94C-9A15-78A60D0DFDA1}" type="presParOf" srcId="{C10A3023-53EA-C54A-A6E4-CB407AC62CF8}" destId="{5C4C13B9-B7DB-D34F-A8B2-8205C8E5A687}" srcOrd="0" destOrd="0" presId="urn:microsoft.com/office/officeart/2005/8/layout/orgChart1"/>
    <dgm:cxn modelId="{25A2B2AE-7D6D-994A-B3BE-C4317B0C1FF2}" type="presParOf" srcId="{C10A3023-53EA-C54A-A6E4-CB407AC62CF8}" destId="{2D028C0D-ED30-9E45-BF7C-724E0B7682B9}" srcOrd="1" destOrd="0" presId="urn:microsoft.com/office/officeart/2005/8/layout/orgChart1"/>
    <dgm:cxn modelId="{0B8BFE84-7D08-514F-BD35-25376C7C2B49}" type="presParOf" srcId="{A3BE7F9A-43E3-5B45-A582-4451F3E2E3F1}" destId="{F0A7ADC3-64C3-A74A-9136-3D0CEEBBCAB6}" srcOrd="1" destOrd="0" presId="urn:microsoft.com/office/officeart/2005/8/layout/orgChart1"/>
    <dgm:cxn modelId="{C9EB48DC-4F38-3F45-9761-D7F44F2AB1BF}" type="presParOf" srcId="{A3BE7F9A-43E3-5B45-A582-4451F3E2E3F1}" destId="{753E4959-E983-F94F-A70B-42FDFEEB4FD4}" srcOrd="2" destOrd="0" presId="urn:microsoft.com/office/officeart/2005/8/layout/orgChart1"/>
    <dgm:cxn modelId="{5AA2571D-BA5F-704E-B675-13E1303594AC}" type="presParOf" srcId="{AE541926-F440-7D47-AC75-F645A26B6617}" destId="{E8D3AB24-0A0E-5B40-879B-C60861D50575}" srcOrd="2" destOrd="0" presId="urn:microsoft.com/office/officeart/2005/8/layout/orgChart1"/>
    <dgm:cxn modelId="{2F9CBCD6-70EB-3D48-9CF3-3D875216BBDE}" type="presParOf" srcId="{AE541926-F440-7D47-AC75-F645A26B6617}" destId="{029A1DFA-711D-E342-A339-762DC66FFB61}" srcOrd="3" destOrd="0" presId="urn:microsoft.com/office/officeart/2005/8/layout/orgChart1"/>
    <dgm:cxn modelId="{1151A777-7159-D44C-991F-78391084AB5A}" type="presParOf" srcId="{029A1DFA-711D-E342-A339-762DC66FFB61}" destId="{F6BCD251-C1B4-964B-9286-DE9FB8F44F67}" srcOrd="0" destOrd="0" presId="urn:microsoft.com/office/officeart/2005/8/layout/orgChart1"/>
    <dgm:cxn modelId="{7CF728D5-8DBB-9E4E-AA80-9429C1B168D2}" type="presParOf" srcId="{F6BCD251-C1B4-964B-9286-DE9FB8F44F67}" destId="{717FBE34-5F88-A44E-8355-1E5D3A83B119}" srcOrd="0" destOrd="0" presId="urn:microsoft.com/office/officeart/2005/8/layout/orgChart1"/>
    <dgm:cxn modelId="{630DB966-AA22-F447-8A05-AC5673D3BA5D}" type="presParOf" srcId="{F6BCD251-C1B4-964B-9286-DE9FB8F44F67}" destId="{8F0BDA66-A648-C64E-9451-AD4933631FE6}" srcOrd="1" destOrd="0" presId="urn:microsoft.com/office/officeart/2005/8/layout/orgChart1"/>
    <dgm:cxn modelId="{50C66F59-FDAF-5F4B-A02F-33335EC4FCDF}" type="presParOf" srcId="{029A1DFA-711D-E342-A339-762DC66FFB61}" destId="{4E64D229-9F32-C746-B995-61899C4F90EE}" srcOrd="1" destOrd="0" presId="urn:microsoft.com/office/officeart/2005/8/layout/orgChart1"/>
    <dgm:cxn modelId="{B71282C9-AB0C-8546-BB0E-95EACAB582EE}" type="presParOf" srcId="{029A1DFA-711D-E342-A339-762DC66FFB61}" destId="{6DDE9F86-72F3-DB43-A44E-95FADBF8C3A3}" srcOrd="2" destOrd="0" presId="urn:microsoft.com/office/officeart/2005/8/layout/orgChart1"/>
    <dgm:cxn modelId="{E452B0F7-EC98-7A4A-9C0D-7FA8801FF4C2}" type="presParOf" srcId="{54D4B375-4FCF-F148-A3CA-DE82D88ED0A7}" destId="{AB07019B-A513-5D48-B941-AB2E065A8E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91DC26-DE15-7342-989A-98A2A3AF6F75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D65F2A-84E2-F748-9848-B2A2F0B8CF78}">
      <dgm:prSet/>
      <dgm:spPr/>
      <dgm:t>
        <a:bodyPr/>
        <a:lstStyle/>
        <a:p>
          <a:pPr rtl="0"/>
          <a:r>
            <a:rPr lang="en-US" dirty="0" smtClean="0"/>
            <a:t>Flipped classroom</a:t>
          </a:r>
          <a:endParaRPr lang="en-US" dirty="0"/>
        </a:p>
      </dgm:t>
    </dgm:pt>
    <dgm:pt modelId="{3569ADB3-A576-274E-8536-1525C333E4BF}" type="parTrans" cxnId="{595F53D0-26F5-1845-91F6-9FB69CE184E3}">
      <dgm:prSet/>
      <dgm:spPr/>
      <dgm:t>
        <a:bodyPr/>
        <a:lstStyle/>
        <a:p>
          <a:endParaRPr lang="en-US"/>
        </a:p>
      </dgm:t>
    </dgm:pt>
    <dgm:pt modelId="{056B226B-7C41-574D-91F1-9086016F0295}" type="sibTrans" cxnId="{595F53D0-26F5-1845-91F6-9FB69CE184E3}">
      <dgm:prSet/>
      <dgm:spPr/>
      <dgm:t>
        <a:bodyPr/>
        <a:lstStyle/>
        <a:p>
          <a:endParaRPr lang="en-US"/>
        </a:p>
      </dgm:t>
    </dgm:pt>
    <dgm:pt modelId="{96721019-46B8-3C4F-930A-B1A7901354A1}">
      <dgm:prSet/>
      <dgm:spPr/>
      <dgm:t>
        <a:bodyPr/>
        <a:lstStyle/>
        <a:p>
          <a:r>
            <a:rPr lang="en-US" dirty="0" smtClean="0"/>
            <a:t>Content primarily delivered through textbooks and technology</a:t>
          </a:r>
          <a:endParaRPr lang="en-US" dirty="0"/>
        </a:p>
      </dgm:t>
    </dgm:pt>
    <dgm:pt modelId="{A642DC17-853D-CA46-8AC8-9D2264E8B1F6}" type="parTrans" cxnId="{7FC02F3C-F58B-684E-B4AD-242AD2325B8F}">
      <dgm:prSet/>
      <dgm:spPr/>
      <dgm:t>
        <a:bodyPr/>
        <a:lstStyle/>
        <a:p>
          <a:endParaRPr lang="en-US"/>
        </a:p>
      </dgm:t>
    </dgm:pt>
    <dgm:pt modelId="{5CCFA805-ED2F-1444-8FEC-42F23A8E4F01}" type="sibTrans" cxnId="{7FC02F3C-F58B-684E-B4AD-242AD2325B8F}">
      <dgm:prSet/>
      <dgm:spPr/>
      <dgm:t>
        <a:bodyPr/>
        <a:lstStyle/>
        <a:p>
          <a:endParaRPr lang="en-US"/>
        </a:p>
      </dgm:t>
    </dgm:pt>
    <dgm:pt modelId="{128B1825-03B2-BB48-B040-5C45CB008F81}">
      <dgm:prSet/>
      <dgm:spPr/>
      <dgm:t>
        <a:bodyPr/>
        <a:lstStyle/>
        <a:p>
          <a:r>
            <a:rPr lang="en-US" dirty="0" smtClean="0"/>
            <a:t>Student Application</a:t>
          </a:r>
          <a:endParaRPr lang="en-US" dirty="0"/>
        </a:p>
      </dgm:t>
    </dgm:pt>
    <dgm:pt modelId="{B08BCCF7-C304-0B48-85B5-15EC5C1397B3}" type="parTrans" cxnId="{D9BE87C8-A86C-7D4E-B762-CE3B36E9CCD3}">
      <dgm:prSet/>
      <dgm:spPr/>
      <dgm:t>
        <a:bodyPr/>
        <a:lstStyle/>
        <a:p>
          <a:endParaRPr lang="en-US"/>
        </a:p>
      </dgm:t>
    </dgm:pt>
    <dgm:pt modelId="{9E83C926-B73D-CB4E-91C1-2F7F9C1EC64D}" type="sibTrans" cxnId="{D9BE87C8-A86C-7D4E-B762-CE3B36E9CCD3}">
      <dgm:prSet/>
      <dgm:spPr/>
      <dgm:t>
        <a:bodyPr/>
        <a:lstStyle/>
        <a:p>
          <a:endParaRPr lang="en-US"/>
        </a:p>
      </dgm:t>
    </dgm:pt>
    <dgm:pt modelId="{DC8DD72D-6937-DE4E-ACF2-4F733D8E8175}" type="pres">
      <dgm:prSet presAssocID="{4E91DC26-DE15-7342-989A-98A2A3AF6F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D4B375-4FCF-F148-A3CA-DE82D88ED0A7}" type="pres">
      <dgm:prSet presAssocID="{0AD65F2A-84E2-F748-9848-B2A2F0B8CF78}" presName="hierRoot1" presStyleCnt="0">
        <dgm:presLayoutVars>
          <dgm:hierBranch val="init"/>
        </dgm:presLayoutVars>
      </dgm:prSet>
      <dgm:spPr/>
    </dgm:pt>
    <dgm:pt modelId="{06F82CD1-8BAC-A74F-8456-CE000769B7F6}" type="pres">
      <dgm:prSet presAssocID="{0AD65F2A-84E2-F748-9848-B2A2F0B8CF78}" presName="rootComposite1" presStyleCnt="0"/>
      <dgm:spPr/>
    </dgm:pt>
    <dgm:pt modelId="{B183BAF7-844F-9D4E-957B-A375942FF6FC}" type="pres">
      <dgm:prSet presAssocID="{0AD65F2A-84E2-F748-9848-B2A2F0B8CF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B2A97A-75EE-A34A-861D-267C2B19B44D}" type="pres">
      <dgm:prSet presAssocID="{0AD65F2A-84E2-F748-9848-B2A2F0B8CF78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E541926-F440-7D47-AC75-F645A26B6617}" type="pres">
      <dgm:prSet presAssocID="{0AD65F2A-84E2-F748-9848-B2A2F0B8CF78}" presName="hierChild2" presStyleCnt="0"/>
      <dgm:spPr/>
    </dgm:pt>
    <dgm:pt modelId="{CE4A1344-A6A1-4D4F-B674-09CF90A2A187}" type="pres">
      <dgm:prSet presAssocID="{A642DC17-853D-CA46-8AC8-9D2264E8B1F6}" presName="Name37" presStyleLbl="parChTrans1D2" presStyleIdx="0" presStyleCnt="2"/>
      <dgm:spPr/>
      <dgm:t>
        <a:bodyPr/>
        <a:lstStyle/>
        <a:p>
          <a:endParaRPr lang="en-US"/>
        </a:p>
      </dgm:t>
    </dgm:pt>
    <dgm:pt modelId="{A3BE7F9A-43E3-5B45-A582-4451F3E2E3F1}" type="pres">
      <dgm:prSet presAssocID="{96721019-46B8-3C4F-930A-B1A7901354A1}" presName="hierRoot2" presStyleCnt="0">
        <dgm:presLayoutVars>
          <dgm:hierBranch val="init"/>
        </dgm:presLayoutVars>
      </dgm:prSet>
      <dgm:spPr/>
    </dgm:pt>
    <dgm:pt modelId="{C10A3023-53EA-C54A-A6E4-CB407AC62CF8}" type="pres">
      <dgm:prSet presAssocID="{96721019-46B8-3C4F-930A-B1A7901354A1}" presName="rootComposite" presStyleCnt="0"/>
      <dgm:spPr/>
    </dgm:pt>
    <dgm:pt modelId="{5C4C13B9-B7DB-D34F-A8B2-8205C8E5A687}" type="pres">
      <dgm:prSet presAssocID="{96721019-46B8-3C4F-930A-B1A7901354A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028C0D-ED30-9E45-BF7C-724E0B7682B9}" type="pres">
      <dgm:prSet presAssocID="{96721019-46B8-3C4F-930A-B1A7901354A1}" presName="rootConnector" presStyleLbl="node2" presStyleIdx="0" presStyleCnt="2"/>
      <dgm:spPr/>
      <dgm:t>
        <a:bodyPr/>
        <a:lstStyle/>
        <a:p>
          <a:endParaRPr lang="en-US"/>
        </a:p>
      </dgm:t>
    </dgm:pt>
    <dgm:pt modelId="{F0A7ADC3-64C3-A74A-9136-3D0CEEBBCAB6}" type="pres">
      <dgm:prSet presAssocID="{96721019-46B8-3C4F-930A-B1A7901354A1}" presName="hierChild4" presStyleCnt="0"/>
      <dgm:spPr/>
    </dgm:pt>
    <dgm:pt modelId="{753E4959-E983-F94F-A70B-42FDFEEB4FD4}" type="pres">
      <dgm:prSet presAssocID="{96721019-46B8-3C4F-930A-B1A7901354A1}" presName="hierChild5" presStyleCnt="0"/>
      <dgm:spPr/>
    </dgm:pt>
    <dgm:pt modelId="{E8D3AB24-0A0E-5B40-879B-C60861D50575}" type="pres">
      <dgm:prSet presAssocID="{B08BCCF7-C304-0B48-85B5-15EC5C1397B3}" presName="Name37" presStyleLbl="parChTrans1D2" presStyleIdx="1" presStyleCnt="2"/>
      <dgm:spPr/>
      <dgm:t>
        <a:bodyPr/>
        <a:lstStyle/>
        <a:p>
          <a:endParaRPr lang="en-US"/>
        </a:p>
      </dgm:t>
    </dgm:pt>
    <dgm:pt modelId="{029A1DFA-711D-E342-A339-762DC66FFB61}" type="pres">
      <dgm:prSet presAssocID="{128B1825-03B2-BB48-B040-5C45CB008F81}" presName="hierRoot2" presStyleCnt="0">
        <dgm:presLayoutVars>
          <dgm:hierBranch val="init"/>
        </dgm:presLayoutVars>
      </dgm:prSet>
      <dgm:spPr/>
    </dgm:pt>
    <dgm:pt modelId="{F6BCD251-C1B4-964B-9286-DE9FB8F44F67}" type="pres">
      <dgm:prSet presAssocID="{128B1825-03B2-BB48-B040-5C45CB008F81}" presName="rootComposite" presStyleCnt="0"/>
      <dgm:spPr/>
    </dgm:pt>
    <dgm:pt modelId="{717FBE34-5F88-A44E-8355-1E5D3A83B119}" type="pres">
      <dgm:prSet presAssocID="{128B1825-03B2-BB48-B040-5C45CB008F8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0BDA66-A648-C64E-9451-AD4933631FE6}" type="pres">
      <dgm:prSet presAssocID="{128B1825-03B2-BB48-B040-5C45CB008F81}" presName="rootConnector" presStyleLbl="node2" presStyleIdx="1" presStyleCnt="2"/>
      <dgm:spPr/>
      <dgm:t>
        <a:bodyPr/>
        <a:lstStyle/>
        <a:p>
          <a:endParaRPr lang="en-US"/>
        </a:p>
      </dgm:t>
    </dgm:pt>
    <dgm:pt modelId="{4E64D229-9F32-C746-B995-61899C4F90EE}" type="pres">
      <dgm:prSet presAssocID="{128B1825-03B2-BB48-B040-5C45CB008F81}" presName="hierChild4" presStyleCnt="0"/>
      <dgm:spPr/>
    </dgm:pt>
    <dgm:pt modelId="{6DDE9F86-72F3-DB43-A44E-95FADBF8C3A3}" type="pres">
      <dgm:prSet presAssocID="{128B1825-03B2-BB48-B040-5C45CB008F81}" presName="hierChild5" presStyleCnt="0"/>
      <dgm:spPr/>
    </dgm:pt>
    <dgm:pt modelId="{AB07019B-A513-5D48-B941-AB2E065A8E88}" type="pres">
      <dgm:prSet presAssocID="{0AD65F2A-84E2-F748-9848-B2A2F0B8CF78}" presName="hierChild3" presStyleCnt="0"/>
      <dgm:spPr/>
    </dgm:pt>
  </dgm:ptLst>
  <dgm:cxnLst>
    <dgm:cxn modelId="{77F3ED5A-0323-1847-9DFB-EF021E0C69B8}" type="presOf" srcId="{4E91DC26-DE15-7342-989A-98A2A3AF6F75}" destId="{DC8DD72D-6937-DE4E-ACF2-4F733D8E8175}" srcOrd="0" destOrd="0" presId="urn:microsoft.com/office/officeart/2005/8/layout/orgChart1"/>
    <dgm:cxn modelId="{13EE3C6D-64F3-324D-8008-4DEF9C92A3F9}" type="presOf" srcId="{A642DC17-853D-CA46-8AC8-9D2264E8B1F6}" destId="{CE4A1344-A6A1-4D4F-B674-09CF90A2A187}" srcOrd="0" destOrd="0" presId="urn:microsoft.com/office/officeart/2005/8/layout/orgChart1"/>
    <dgm:cxn modelId="{C13E1A41-8B52-5944-A283-8A7593AAF652}" type="presOf" srcId="{0AD65F2A-84E2-F748-9848-B2A2F0B8CF78}" destId="{B183BAF7-844F-9D4E-957B-A375942FF6FC}" srcOrd="0" destOrd="0" presId="urn:microsoft.com/office/officeart/2005/8/layout/orgChart1"/>
    <dgm:cxn modelId="{54B2E2DE-2983-F649-B1DF-E6DEA74B94FC}" type="presOf" srcId="{128B1825-03B2-BB48-B040-5C45CB008F81}" destId="{8F0BDA66-A648-C64E-9451-AD4933631FE6}" srcOrd="1" destOrd="0" presId="urn:microsoft.com/office/officeart/2005/8/layout/orgChart1"/>
    <dgm:cxn modelId="{8A639923-2719-764B-AE21-E01FB94D85C3}" type="presOf" srcId="{B08BCCF7-C304-0B48-85B5-15EC5C1397B3}" destId="{E8D3AB24-0A0E-5B40-879B-C60861D50575}" srcOrd="0" destOrd="0" presId="urn:microsoft.com/office/officeart/2005/8/layout/orgChart1"/>
    <dgm:cxn modelId="{0ADB0815-9511-9546-BE43-43136E3088E2}" type="presOf" srcId="{0AD65F2A-84E2-F748-9848-B2A2F0B8CF78}" destId="{EAB2A97A-75EE-A34A-861D-267C2B19B44D}" srcOrd="1" destOrd="0" presId="urn:microsoft.com/office/officeart/2005/8/layout/orgChart1"/>
    <dgm:cxn modelId="{321B00DA-B3C5-D941-A0C1-52A8989ADF6E}" type="presOf" srcId="{128B1825-03B2-BB48-B040-5C45CB008F81}" destId="{717FBE34-5F88-A44E-8355-1E5D3A83B119}" srcOrd="0" destOrd="0" presId="urn:microsoft.com/office/officeart/2005/8/layout/orgChart1"/>
    <dgm:cxn modelId="{BBE08F16-9486-7B40-844F-93ED5CA25B68}" type="presOf" srcId="{96721019-46B8-3C4F-930A-B1A7901354A1}" destId="{5C4C13B9-B7DB-D34F-A8B2-8205C8E5A687}" srcOrd="0" destOrd="0" presId="urn:microsoft.com/office/officeart/2005/8/layout/orgChart1"/>
    <dgm:cxn modelId="{595F53D0-26F5-1845-91F6-9FB69CE184E3}" srcId="{4E91DC26-DE15-7342-989A-98A2A3AF6F75}" destId="{0AD65F2A-84E2-F748-9848-B2A2F0B8CF78}" srcOrd="0" destOrd="0" parTransId="{3569ADB3-A576-274E-8536-1525C333E4BF}" sibTransId="{056B226B-7C41-574D-91F1-9086016F0295}"/>
    <dgm:cxn modelId="{7FC02F3C-F58B-684E-B4AD-242AD2325B8F}" srcId="{0AD65F2A-84E2-F748-9848-B2A2F0B8CF78}" destId="{96721019-46B8-3C4F-930A-B1A7901354A1}" srcOrd="0" destOrd="0" parTransId="{A642DC17-853D-CA46-8AC8-9D2264E8B1F6}" sibTransId="{5CCFA805-ED2F-1444-8FEC-42F23A8E4F01}"/>
    <dgm:cxn modelId="{57DA0C0A-4E01-F14F-869C-F9C56E71E2DC}" type="presOf" srcId="{96721019-46B8-3C4F-930A-B1A7901354A1}" destId="{2D028C0D-ED30-9E45-BF7C-724E0B7682B9}" srcOrd="1" destOrd="0" presId="urn:microsoft.com/office/officeart/2005/8/layout/orgChart1"/>
    <dgm:cxn modelId="{D9BE87C8-A86C-7D4E-B762-CE3B36E9CCD3}" srcId="{0AD65F2A-84E2-F748-9848-B2A2F0B8CF78}" destId="{128B1825-03B2-BB48-B040-5C45CB008F81}" srcOrd="1" destOrd="0" parTransId="{B08BCCF7-C304-0B48-85B5-15EC5C1397B3}" sibTransId="{9E83C926-B73D-CB4E-91C1-2F7F9C1EC64D}"/>
    <dgm:cxn modelId="{DBD5AED5-0749-614C-8571-D0BDE1CA9ECB}" type="presParOf" srcId="{DC8DD72D-6937-DE4E-ACF2-4F733D8E8175}" destId="{54D4B375-4FCF-F148-A3CA-DE82D88ED0A7}" srcOrd="0" destOrd="0" presId="urn:microsoft.com/office/officeart/2005/8/layout/orgChart1"/>
    <dgm:cxn modelId="{492A034D-0830-BB44-946A-298FE8C78E23}" type="presParOf" srcId="{54D4B375-4FCF-F148-A3CA-DE82D88ED0A7}" destId="{06F82CD1-8BAC-A74F-8456-CE000769B7F6}" srcOrd="0" destOrd="0" presId="urn:microsoft.com/office/officeart/2005/8/layout/orgChart1"/>
    <dgm:cxn modelId="{9619B3CF-2120-BA49-B23F-CA602D30F997}" type="presParOf" srcId="{06F82CD1-8BAC-A74F-8456-CE000769B7F6}" destId="{B183BAF7-844F-9D4E-957B-A375942FF6FC}" srcOrd="0" destOrd="0" presId="urn:microsoft.com/office/officeart/2005/8/layout/orgChart1"/>
    <dgm:cxn modelId="{ABBCF46E-1511-F340-AD8A-526BAD9F1C76}" type="presParOf" srcId="{06F82CD1-8BAC-A74F-8456-CE000769B7F6}" destId="{EAB2A97A-75EE-A34A-861D-267C2B19B44D}" srcOrd="1" destOrd="0" presId="urn:microsoft.com/office/officeart/2005/8/layout/orgChart1"/>
    <dgm:cxn modelId="{0410BA47-7F68-6D4A-8C84-4EBA844909E9}" type="presParOf" srcId="{54D4B375-4FCF-F148-A3CA-DE82D88ED0A7}" destId="{AE541926-F440-7D47-AC75-F645A26B6617}" srcOrd="1" destOrd="0" presId="urn:microsoft.com/office/officeart/2005/8/layout/orgChart1"/>
    <dgm:cxn modelId="{E8819F88-51EC-D241-A651-FF538F29AFDB}" type="presParOf" srcId="{AE541926-F440-7D47-AC75-F645A26B6617}" destId="{CE4A1344-A6A1-4D4F-B674-09CF90A2A187}" srcOrd="0" destOrd="0" presId="urn:microsoft.com/office/officeart/2005/8/layout/orgChart1"/>
    <dgm:cxn modelId="{341DC4EA-76D9-8D4A-BEE1-DCAAD1FE7816}" type="presParOf" srcId="{AE541926-F440-7D47-AC75-F645A26B6617}" destId="{A3BE7F9A-43E3-5B45-A582-4451F3E2E3F1}" srcOrd="1" destOrd="0" presId="urn:microsoft.com/office/officeart/2005/8/layout/orgChart1"/>
    <dgm:cxn modelId="{B69BE217-CFB0-9B4B-A877-769A22AB1BE6}" type="presParOf" srcId="{A3BE7F9A-43E3-5B45-A582-4451F3E2E3F1}" destId="{C10A3023-53EA-C54A-A6E4-CB407AC62CF8}" srcOrd="0" destOrd="0" presId="urn:microsoft.com/office/officeart/2005/8/layout/orgChart1"/>
    <dgm:cxn modelId="{D4888F30-AAAE-7243-8BB6-333EC53B85BB}" type="presParOf" srcId="{C10A3023-53EA-C54A-A6E4-CB407AC62CF8}" destId="{5C4C13B9-B7DB-D34F-A8B2-8205C8E5A687}" srcOrd="0" destOrd="0" presId="urn:microsoft.com/office/officeart/2005/8/layout/orgChart1"/>
    <dgm:cxn modelId="{DFAF3D31-5CC9-D94B-A9CC-396F00B202DA}" type="presParOf" srcId="{C10A3023-53EA-C54A-A6E4-CB407AC62CF8}" destId="{2D028C0D-ED30-9E45-BF7C-724E0B7682B9}" srcOrd="1" destOrd="0" presId="urn:microsoft.com/office/officeart/2005/8/layout/orgChart1"/>
    <dgm:cxn modelId="{B1B2FA98-C006-1D44-9CD5-02ACD2A43E67}" type="presParOf" srcId="{A3BE7F9A-43E3-5B45-A582-4451F3E2E3F1}" destId="{F0A7ADC3-64C3-A74A-9136-3D0CEEBBCAB6}" srcOrd="1" destOrd="0" presId="urn:microsoft.com/office/officeart/2005/8/layout/orgChart1"/>
    <dgm:cxn modelId="{645E552D-124B-094B-BC8E-AB3C024391C2}" type="presParOf" srcId="{A3BE7F9A-43E3-5B45-A582-4451F3E2E3F1}" destId="{753E4959-E983-F94F-A70B-42FDFEEB4FD4}" srcOrd="2" destOrd="0" presId="urn:microsoft.com/office/officeart/2005/8/layout/orgChart1"/>
    <dgm:cxn modelId="{C7A86484-D773-0843-97FE-253B975B18FD}" type="presParOf" srcId="{AE541926-F440-7D47-AC75-F645A26B6617}" destId="{E8D3AB24-0A0E-5B40-879B-C60861D50575}" srcOrd="2" destOrd="0" presId="urn:microsoft.com/office/officeart/2005/8/layout/orgChart1"/>
    <dgm:cxn modelId="{A6DB41C8-C432-5F4B-94F2-88AB450CC06B}" type="presParOf" srcId="{AE541926-F440-7D47-AC75-F645A26B6617}" destId="{029A1DFA-711D-E342-A339-762DC66FFB61}" srcOrd="3" destOrd="0" presId="urn:microsoft.com/office/officeart/2005/8/layout/orgChart1"/>
    <dgm:cxn modelId="{B44242EE-3F5F-BA43-BA39-D4D058F5E6C9}" type="presParOf" srcId="{029A1DFA-711D-E342-A339-762DC66FFB61}" destId="{F6BCD251-C1B4-964B-9286-DE9FB8F44F67}" srcOrd="0" destOrd="0" presId="urn:microsoft.com/office/officeart/2005/8/layout/orgChart1"/>
    <dgm:cxn modelId="{66DFBAD4-607C-4D41-918C-E65894875275}" type="presParOf" srcId="{F6BCD251-C1B4-964B-9286-DE9FB8F44F67}" destId="{717FBE34-5F88-A44E-8355-1E5D3A83B119}" srcOrd="0" destOrd="0" presId="urn:microsoft.com/office/officeart/2005/8/layout/orgChart1"/>
    <dgm:cxn modelId="{08A8FFE7-63DB-B14E-8847-52D392BAC1FF}" type="presParOf" srcId="{F6BCD251-C1B4-964B-9286-DE9FB8F44F67}" destId="{8F0BDA66-A648-C64E-9451-AD4933631FE6}" srcOrd="1" destOrd="0" presId="urn:microsoft.com/office/officeart/2005/8/layout/orgChart1"/>
    <dgm:cxn modelId="{7F9A58BE-2779-0F4F-9B05-F8CDD81F7B38}" type="presParOf" srcId="{029A1DFA-711D-E342-A339-762DC66FFB61}" destId="{4E64D229-9F32-C746-B995-61899C4F90EE}" srcOrd="1" destOrd="0" presId="urn:microsoft.com/office/officeart/2005/8/layout/orgChart1"/>
    <dgm:cxn modelId="{C7D54135-5DC2-9645-93A8-1350D3F2CD16}" type="presParOf" srcId="{029A1DFA-711D-E342-A339-762DC66FFB61}" destId="{6DDE9F86-72F3-DB43-A44E-95FADBF8C3A3}" srcOrd="2" destOrd="0" presId="urn:microsoft.com/office/officeart/2005/8/layout/orgChart1"/>
    <dgm:cxn modelId="{0170DBFC-B892-A949-A8B8-FF98049BB014}" type="presParOf" srcId="{54D4B375-4FCF-F148-A3CA-DE82D88ED0A7}" destId="{AB07019B-A513-5D48-B941-AB2E065A8E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91DC26-DE15-7342-989A-98A2A3AF6F75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AD65F2A-84E2-F748-9848-B2A2F0B8CF78}">
      <dgm:prSet/>
      <dgm:spPr/>
      <dgm:t>
        <a:bodyPr/>
        <a:lstStyle/>
        <a:p>
          <a:pPr rtl="0"/>
          <a:r>
            <a:rPr lang="en-US" dirty="0" smtClean="0"/>
            <a:t>Active Learning Classroom</a:t>
          </a:r>
          <a:endParaRPr lang="en-US" dirty="0"/>
        </a:p>
      </dgm:t>
    </dgm:pt>
    <dgm:pt modelId="{3569ADB3-A576-274E-8536-1525C333E4BF}" type="parTrans" cxnId="{595F53D0-26F5-1845-91F6-9FB69CE184E3}">
      <dgm:prSet/>
      <dgm:spPr/>
      <dgm:t>
        <a:bodyPr/>
        <a:lstStyle/>
        <a:p>
          <a:endParaRPr lang="en-US"/>
        </a:p>
      </dgm:t>
    </dgm:pt>
    <dgm:pt modelId="{056B226B-7C41-574D-91F1-9086016F0295}" type="sibTrans" cxnId="{595F53D0-26F5-1845-91F6-9FB69CE184E3}">
      <dgm:prSet/>
      <dgm:spPr/>
      <dgm:t>
        <a:bodyPr/>
        <a:lstStyle/>
        <a:p>
          <a:endParaRPr lang="en-US"/>
        </a:p>
      </dgm:t>
    </dgm:pt>
    <dgm:pt modelId="{96721019-46B8-3C4F-930A-B1A7901354A1}">
      <dgm:prSet/>
      <dgm:spPr/>
      <dgm:t>
        <a:bodyPr/>
        <a:lstStyle/>
        <a:p>
          <a:r>
            <a:rPr lang="en-US" dirty="0" smtClean="0"/>
            <a:t>Content delivered through textbook readings	</a:t>
          </a:r>
          <a:endParaRPr lang="en-US" dirty="0"/>
        </a:p>
      </dgm:t>
    </dgm:pt>
    <dgm:pt modelId="{A642DC17-853D-CA46-8AC8-9D2264E8B1F6}" type="parTrans" cxnId="{7FC02F3C-F58B-684E-B4AD-242AD2325B8F}">
      <dgm:prSet/>
      <dgm:spPr/>
      <dgm:t>
        <a:bodyPr/>
        <a:lstStyle/>
        <a:p>
          <a:endParaRPr lang="en-US"/>
        </a:p>
      </dgm:t>
    </dgm:pt>
    <dgm:pt modelId="{5CCFA805-ED2F-1444-8FEC-42F23A8E4F01}" type="sibTrans" cxnId="{7FC02F3C-F58B-684E-B4AD-242AD2325B8F}">
      <dgm:prSet/>
      <dgm:spPr/>
      <dgm:t>
        <a:bodyPr/>
        <a:lstStyle/>
        <a:p>
          <a:endParaRPr lang="en-US"/>
        </a:p>
      </dgm:t>
    </dgm:pt>
    <dgm:pt modelId="{128B1825-03B2-BB48-B040-5C45CB008F81}">
      <dgm:prSet/>
      <dgm:spPr/>
      <dgm:t>
        <a:bodyPr/>
        <a:lstStyle/>
        <a:p>
          <a:r>
            <a:rPr lang="en-US" dirty="0" smtClean="0"/>
            <a:t>Content and active learning exercises </a:t>
          </a:r>
          <a:endParaRPr lang="en-US" dirty="0"/>
        </a:p>
      </dgm:t>
    </dgm:pt>
    <dgm:pt modelId="{B08BCCF7-C304-0B48-85B5-15EC5C1397B3}" type="parTrans" cxnId="{D9BE87C8-A86C-7D4E-B762-CE3B36E9CCD3}">
      <dgm:prSet/>
      <dgm:spPr/>
      <dgm:t>
        <a:bodyPr/>
        <a:lstStyle/>
        <a:p>
          <a:endParaRPr lang="en-US"/>
        </a:p>
      </dgm:t>
    </dgm:pt>
    <dgm:pt modelId="{9E83C926-B73D-CB4E-91C1-2F7F9C1EC64D}" type="sibTrans" cxnId="{D9BE87C8-A86C-7D4E-B762-CE3B36E9CCD3}">
      <dgm:prSet/>
      <dgm:spPr/>
      <dgm:t>
        <a:bodyPr/>
        <a:lstStyle/>
        <a:p>
          <a:endParaRPr lang="en-US"/>
        </a:p>
      </dgm:t>
    </dgm:pt>
    <dgm:pt modelId="{C61D1F20-D5BD-8E4D-B2C6-5DD996891F3F}">
      <dgm:prSet/>
      <dgm:spPr/>
      <dgm:t>
        <a:bodyPr/>
        <a:lstStyle/>
        <a:p>
          <a:r>
            <a:rPr lang="en-US" dirty="0" smtClean="0"/>
            <a:t>Student application</a:t>
          </a:r>
          <a:endParaRPr lang="en-US" dirty="0"/>
        </a:p>
      </dgm:t>
    </dgm:pt>
    <dgm:pt modelId="{27D58234-984A-6544-BD0F-8E246C8007C9}" type="parTrans" cxnId="{FC041016-40A3-F34B-9B3D-4D2DCA809797}">
      <dgm:prSet/>
      <dgm:spPr/>
      <dgm:t>
        <a:bodyPr/>
        <a:lstStyle/>
        <a:p>
          <a:endParaRPr lang="en-US"/>
        </a:p>
      </dgm:t>
    </dgm:pt>
    <dgm:pt modelId="{DF2ECCA0-6850-F84F-B11F-FA3695DB96C4}" type="sibTrans" cxnId="{FC041016-40A3-F34B-9B3D-4D2DCA809797}">
      <dgm:prSet/>
      <dgm:spPr/>
      <dgm:t>
        <a:bodyPr/>
        <a:lstStyle/>
        <a:p>
          <a:endParaRPr lang="en-US"/>
        </a:p>
      </dgm:t>
    </dgm:pt>
    <dgm:pt modelId="{DC8DD72D-6937-DE4E-ACF2-4F733D8E8175}" type="pres">
      <dgm:prSet presAssocID="{4E91DC26-DE15-7342-989A-98A2A3AF6F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4D4B375-4FCF-F148-A3CA-DE82D88ED0A7}" type="pres">
      <dgm:prSet presAssocID="{0AD65F2A-84E2-F748-9848-B2A2F0B8CF78}" presName="hierRoot1" presStyleCnt="0">
        <dgm:presLayoutVars>
          <dgm:hierBranch val="init"/>
        </dgm:presLayoutVars>
      </dgm:prSet>
      <dgm:spPr/>
    </dgm:pt>
    <dgm:pt modelId="{06F82CD1-8BAC-A74F-8456-CE000769B7F6}" type="pres">
      <dgm:prSet presAssocID="{0AD65F2A-84E2-F748-9848-B2A2F0B8CF78}" presName="rootComposite1" presStyleCnt="0"/>
      <dgm:spPr/>
    </dgm:pt>
    <dgm:pt modelId="{B183BAF7-844F-9D4E-957B-A375942FF6FC}" type="pres">
      <dgm:prSet presAssocID="{0AD65F2A-84E2-F748-9848-B2A2F0B8CF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B2A97A-75EE-A34A-861D-267C2B19B44D}" type="pres">
      <dgm:prSet presAssocID="{0AD65F2A-84E2-F748-9848-B2A2F0B8CF78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E541926-F440-7D47-AC75-F645A26B6617}" type="pres">
      <dgm:prSet presAssocID="{0AD65F2A-84E2-F748-9848-B2A2F0B8CF78}" presName="hierChild2" presStyleCnt="0"/>
      <dgm:spPr/>
    </dgm:pt>
    <dgm:pt modelId="{CE4A1344-A6A1-4D4F-B674-09CF90A2A187}" type="pres">
      <dgm:prSet presAssocID="{A642DC17-853D-CA46-8AC8-9D2264E8B1F6}" presName="Name37" presStyleLbl="parChTrans1D2" presStyleIdx="0" presStyleCnt="3"/>
      <dgm:spPr/>
      <dgm:t>
        <a:bodyPr/>
        <a:lstStyle/>
        <a:p>
          <a:endParaRPr lang="en-US"/>
        </a:p>
      </dgm:t>
    </dgm:pt>
    <dgm:pt modelId="{A3BE7F9A-43E3-5B45-A582-4451F3E2E3F1}" type="pres">
      <dgm:prSet presAssocID="{96721019-46B8-3C4F-930A-B1A7901354A1}" presName="hierRoot2" presStyleCnt="0">
        <dgm:presLayoutVars>
          <dgm:hierBranch val="init"/>
        </dgm:presLayoutVars>
      </dgm:prSet>
      <dgm:spPr/>
    </dgm:pt>
    <dgm:pt modelId="{C10A3023-53EA-C54A-A6E4-CB407AC62CF8}" type="pres">
      <dgm:prSet presAssocID="{96721019-46B8-3C4F-930A-B1A7901354A1}" presName="rootComposite" presStyleCnt="0"/>
      <dgm:spPr/>
    </dgm:pt>
    <dgm:pt modelId="{5C4C13B9-B7DB-D34F-A8B2-8205C8E5A687}" type="pres">
      <dgm:prSet presAssocID="{96721019-46B8-3C4F-930A-B1A7901354A1}" presName="rootText" presStyleLbl="node2" presStyleIdx="0" presStyleCnt="3" custLinFactNeighborY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028C0D-ED30-9E45-BF7C-724E0B7682B9}" type="pres">
      <dgm:prSet presAssocID="{96721019-46B8-3C4F-930A-B1A7901354A1}" presName="rootConnector" presStyleLbl="node2" presStyleIdx="0" presStyleCnt="3"/>
      <dgm:spPr/>
      <dgm:t>
        <a:bodyPr/>
        <a:lstStyle/>
        <a:p>
          <a:endParaRPr lang="en-US"/>
        </a:p>
      </dgm:t>
    </dgm:pt>
    <dgm:pt modelId="{F0A7ADC3-64C3-A74A-9136-3D0CEEBBCAB6}" type="pres">
      <dgm:prSet presAssocID="{96721019-46B8-3C4F-930A-B1A7901354A1}" presName="hierChild4" presStyleCnt="0"/>
      <dgm:spPr/>
    </dgm:pt>
    <dgm:pt modelId="{753E4959-E983-F94F-A70B-42FDFEEB4FD4}" type="pres">
      <dgm:prSet presAssocID="{96721019-46B8-3C4F-930A-B1A7901354A1}" presName="hierChild5" presStyleCnt="0"/>
      <dgm:spPr/>
    </dgm:pt>
    <dgm:pt modelId="{E8D3AB24-0A0E-5B40-879B-C60861D50575}" type="pres">
      <dgm:prSet presAssocID="{B08BCCF7-C304-0B48-85B5-15EC5C1397B3}" presName="Name37" presStyleLbl="parChTrans1D2" presStyleIdx="1" presStyleCnt="3"/>
      <dgm:spPr/>
      <dgm:t>
        <a:bodyPr/>
        <a:lstStyle/>
        <a:p>
          <a:endParaRPr lang="en-US"/>
        </a:p>
      </dgm:t>
    </dgm:pt>
    <dgm:pt modelId="{029A1DFA-711D-E342-A339-762DC66FFB61}" type="pres">
      <dgm:prSet presAssocID="{128B1825-03B2-BB48-B040-5C45CB008F81}" presName="hierRoot2" presStyleCnt="0">
        <dgm:presLayoutVars>
          <dgm:hierBranch val="init"/>
        </dgm:presLayoutVars>
      </dgm:prSet>
      <dgm:spPr/>
    </dgm:pt>
    <dgm:pt modelId="{F6BCD251-C1B4-964B-9286-DE9FB8F44F67}" type="pres">
      <dgm:prSet presAssocID="{128B1825-03B2-BB48-B040-5C45CB008F81}" presName="rootComposite" presStyleCnt="0"/>
      <dgm:spPr/>
    </dgm:pt>
    <dgm:pt modelId="{717FBE34-5F88-A44E-8355-1E5D3A83B119}" type="pres">
      <dgm:prSet presAssocID="{128B1825-03B2-BB48-B040-5C45CB008F8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0BDA66-A648-C64E-9451-AD4933631FE6}" type="pres">
      <dgm:prSet presAssocID="{128B1825-03B2-BB48-B040-5C45CB008F81}" presName="rootConnector" presStyleLbl="node2" presStyleIdx="1" presStyleCnt="3"/>
      <dgm:spPr/>
      <dgm:t>
        <a:bodyPr/>
        <a:lstStyle/>
        <a:p>
          <a:endParaRPr lang="en-US"/>
        </a:p>
      </dgm:t>
    </dgm:pt>
    <dgm:pt modelId="{4E64D229-9F32-C746-B995-61899C4F90EE}" type="pres">
      <dgm:prSet presAssocID="{128B1825-03B2-BB48-B040-5C45CB008F81}" presName="hierChild4" presStyleCnt="0"/>
      <dgm:spPr/>
    </dgm:pt>
    <dgm:pt modelId="{6DDE9F86-72F3-DB43-A44E-95FADBF8C3A3}" type="pres">
      <dgm:prSet presAssocID="{128B1825-03B2-BB48-B040-5C45CB008F81}" presName="hierChild5" presStyleCnt="0"/>
      <dgm:spPr/>
    </dgm:pt>
    <dgm:pt modelId="{57AFEC8B-5D7A-0F4D-88B4-726A97FC2168}" type="pres">
      <dgm:prSet presAssocID="{27D58234-984A-6544-BD0F-8E246C8007C9}" presName="Name37" presStyleLbl="parChTrans1D2" presStyleIdx="2" presStyleCnt="3"/>
      <dgm:spPr/>
      <dgm:t>
        <a:bodyPr/>
        <a:lstStyle/>
        <a:p>
          <a:endParaRPr lang="en-US"/>
        </a:p>
      </dgm:t>
    </dgm:pt>
    <dgm:pt modelId="{47043405-5F4C-C647-81B6-E1608A51B5C8}" type="pres">
      <dgm:prSet presAssocID="{C61D1F20-D5BD-8E4D-B2C6-5DD996891F3F}" presName="hierRoot2" presStyleCnt="0">
        <dgm:presLayoutVars>
          <dgm:hierBranch val="init"/>
        </dgm:presLayoutVars>
      </dgm:prSet>
      <dgm:spPr/>
    </dgm:pt>
    <dgm:pt modelId="{277D5636-0644-3044-930B-A086F0291173}" type="pres">
      <dgm:prSet presAssocID="{C61D1F20-D5BD-8E4D-B2C6-5DD996891F3F}" presName="rootComposite" presStyleCnt="0"/>
      <dgm:spPr/>
    </dgm:pt>
    <dgm:pt modelId="{D5FD2FCE-1145-5643-9838-F84805D4CD7E}" type="pres">
      <dgm:prSet presAssocID="{C61D1F20-D5BD-8E4D-B2C6-5DD996891F3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7B2EC2-E236-3549-B855-860AC2DD588D}" type="pres">
      <dgm:prSet presAssocID="{C61D1F20-D5BD-8E4D-B2C6-5DD996891F3F}" presName="rootConnector" presStyleLbl="node2" presStyleIdx="2" presStyleCnt="3"/>
      <dgm:spPr/>
      <dgm:t>
        <a:bodyPr/>
        <a:lstStyle/>
        <a:p>
          <a:endParaRPr lang="en-US"/>
        </a:p>
      </dgm:t>
    </dgm:pt>
    <dgm:pt modelId="{4AA860BF-F1A5-244E-8BA9-3BA85076A570}" type="pres">
      <dgm:prSet presAssocID="{C61D1F20-D5BD-8E4D-B2C6-5DD996891F3F}" presName="hierChild4" presStyleCnt="0"/>
      <dgm:spPr/>
    </dgm:pt>
    <dgm:pt modelId="{A975F277-6EB9-3942-ABED-1B8309B72F1D}" type="pres">
      <dgm:prSet presAssocID="{C61D1F20-D5BD-8E4D-B2C6-5DD996891F3F}" presName="hierChild5" presStyleCnt="0"/>
      <dgm:spPr/>
    </dgm:pt>
    <dgm:pt modelId="{AB07019B-A513-5D48-B941-AB2E065A8E88}" type="pres">
      <dgm:prSet presAssocID="{0AD65F2A-84E2-F748-9848-B2A2F0B8CF78}" presName="hierChild3" presStyleCnt="0"/>
      <dgm:spPr/>
    </dgm:pt>
  </dgm:ptLst>
  <dgm:cxnLst>
    <dgm:cxn modelId="{04660D40-14A3-DB4F-BEEF-010CC303520F}" type="presOf" srcId="{A642DC17-853D-CA46-8AC8-9D2264E8B1F6}" destId="{CE4A1344-A6A1-4D4F-B674-09CF90A2A187}" srcOrd="0" destOrd="0" presId="urn:microsoft.com/office/officeart/2005/8/layout/orgChart1"/>
    <dgm:cxn modelId="{B7758ABE-3B21-4C41-ACED-EE3B1DDDC275}" type="presOf" srcId="{B08BCCF7-C304-0B48-85B5-15EC5C1397B3}" destId="{E8D3AB24-0A0E-5B40-879B-C60861D50575}" srcOrd="0" destOrd="0" presId="urn:microsoft.com/office/officeart/2005/8/layout/orgChart1"/>
    <dgm:cxn modelId="{A4265CD3-F01A-7F47-A39D-B474068479ED}" type="presOf" srcId="{27D58234-984A-6544-BD0F-8E246C8007C9}" destId="{57AFEC8B-5D7A-0F4D-88B4-726A97FC2168}" srcOrd="0" destOrd="0" presId="urn:microsoft.com/office/officeart/2005/8/layout/orgChart1"/>
    <dgm:cxn modelId="{C9056B92-7AF0-904A-8E5C-05D49F34CA79}" type="presOf" srcId="{96721019-46B8-3C4F-930A-B1A7901354A1}" destId="{5C4C13B9-B7DB-D34F-A8B2-8205C8E5A687}" srcOrd="0" destOrd="0" presId="urn:microsoft.com/office/officeart/2005/8/layout/orgChart1"/>
    <dgm:cxn modelId="{FCA40A42-306C-0D47-8FA9-137035BC75A5}" type="presOf" srcId="{C61D1F20-D5BD-8E4D-B2C6-5DD996891F3F}" destId="{117B2EC2-E236-3549-B855-860AC2DD588D}" srcOrd="1" destOrd="0" presId="urn:microsoft.com/office/officeart/2005/8/layout/orgChart1"/>
    <dgm:cxn modelId="{FC041016-40A3-F34B-9B3D-4D2DCA809797}" srcId="{0AD65F2A-84E2-F748-9848-B2A2F0B8CF78}" destId="{C61D1F20-D5BD-8E4D-B2C6-5DD996891F3F}" srcOrd="2" destOrd="0" parTransId="{27D58234-984A-6544-BD0F-8E246C8007C9}" sibTransId="{DF2ECCA0-6850-F84F-B11F-FA3695DB96C4}"/>
    <dgm:cxn modelId="{6AF81DD7-D1BE-B747-B91C-7BE13C104442}" type="presOf" srcId="{C61D1F20-D5BD-8E4D-B2C6-5DD996891F3F}" destId="{D5FD2FCE-1145-5643-9838-F84805D4CD7E}" srcOrd="0" destOrd="0" presId="urn:microsoft.com/office/officeart/2005/8/layout/orgChart1"/>
    <dgm:cxn modelId="{130FCB81-AF71-CB45-AB39-7F001F4B4A90}" type="presOf" srcId="{96721019-46B8-3C4F-930A-B1A7901354A1}" destId="{2D028C0D-ED30-9E45-BF7C-724E0B7682B9}" srcOrd="1" destOrd="0" presId="urn:microsoft.com/office/officeart/2005/8/layout/orgChart1"/>
    <dgm:cxn modelId="{C41BF37E-CAE8-4B42-B39B-932CB8305604}" type="presOf" srcId="{0AD65F2A-84E2-F748-9848-B2A2F0B8CF78}" destId="{EAB2A97A-75EE-A34A-861D-267C2B19B44D}" srcOrd="1" destOrd="0" presId="urn:microsoft.com/office/officeart/2005/8/layout/orgChart1"/>
    <dgm:cxn modelId="{595F53D0-26F5-1845-91F6-9FB69CE184E3}" srcId="{4E91DC26-DE15-7342-989A-98A2A3AF6F75}" destId="{0AD65F2A-84E2-F748-9848-B2A2F0B8CF78}" srcOrd="0" destOrd="0" parTransId="{3569ADB3-A576-274E-8536-1525C333E4BF}" sibTransId="{056B226B-7C41-574D-91F1-9086016F0295}"/>
    <dgm:cxn modelId="{2A74472E-30A5-BB4D-867F-3CF6555A8A6D}" type="presOf" srcId="{0AD65F2A-84E2-F748-9848-B2A2F0B8CF78}" destId="{B183BAF7-844F-9D4E-957B-A375942FF6FC}" srcOrd="0" destOrd="0" presId="urn:microsoft.com/office/officeart/2005/8/layout/orgChart1"/>
    <dgm:cxn modelId="{3EE640F5-C099-9645-B65B-D69B8E7C5971}" type="presOf" srcId="{128B1825-03B2-BB48-B040-5C45CB008F81}" destId="{8F0BDA66-A648-C64E-9451-AD4933631FE6}" srcOrd="1" destOrd="0" presId="urn:microsoft.com/office/officeart/2005/8/layout/orgChart1"/>
    <dgm:cxn modelId="{7FC02F3C-F58B-684E-B4AD-242AD2325B8F}" srcId="{0AD65F2A-84E2-F748-9848-B2A2F0B8CF78}" destId="{96721019-46B8-3C4F-930A-B1A7901354A1}" srcOrd="0" destOrd="0" parTransId="{A642DC17-853D-CA46-8AC8-9D2264E8B1F6}" sibTransId="{5CCFA805-ED2F-1444-8FEC-42F23A8E4F01}"/>
    <dgm:cxn modelId="{3FD60C63-1C58-F24D-8561-4DF02859B253}" type="presOf" srcId="{4E91DC26-DE15-7342-989A-98A2A3AF6F75}" destId="{DC8DD72D-6937-DE4E-ACF2-4F733D8E8175}" srcOrd="0" destOrd="0" presId="urn:microsoft.com/office/officeart/2005/8/layout/orgChart1"/>
    <dgm:cxn modelId="{D9BE87C8-A86C-7D4E-B762-CE3B36E9CCD3}" srcId="{0AD65F2A-84E2-F748-9848-B2A2F0B8CF78}" destId="{128B1825-03B2-BB48-B040-5C45CB008F81}" srcOrd="1" destOrd="0" parTransId="{B08BCCF7-C304-0B48-85B5-15EC5C1397B3}" sibTransId="{9E83C926-B73D-CB4E-91C1-2F7F9C1EC64D}"/>
    <dgm:cxn modelId="{C4721CBA-C25E-B44F-AE92-AC86B9109CC2}" type="presOf" srcId="{128B1825-03B2-BB48-B040-5C45CB008F81}" destId="{717FBE34-5F88-A44E-8355-1E5D3A83B119}" srcOrd="0" destOrd="0" presId="urn:microsoft.com/office/officeart/2005/8/layout/orgChart1"/>
    <dgm:cxn modelId="{AFA241B7-69F8-5E40-B0F7-3A0B4AF31D8F}" type="presParOf" srcId="{DC8DD72D-6937-DE4E-ACF2-4F733D8E8175}" destId="{54D4B375-4FCF-F148-A3CA-DE82D88ED0A7}" srcOrd="0" destOrd="0" presId="urn:microsoft.com/office/officeart/2005/8/layout/orgChart1"/>
    <dgm:cxn modelId="{A8558D69-C47D-9242-B593-A3054365CEC0}" type="presParOf" srcId="{54D4B375-4FCF-F148-A3CA-DE82D88ED0A7}" destId="{06F82CD1-8BAC-A74F-8456-CE000769B7F6}" srcOrd="0" destOrd="0" presId="urn:microsoft.com/office/officeart/2005/8/layout/orgChart1"/>
    <dgm:cxn modelId="{7853AE42-714B-8F45-91C5-FF527874A2B1}" type="presParOf" srcId="{06F82CD1-8BAC-A74F-8456-CE000769B7F6}" destId="{B183BAF7-844F-9D4E-957B-A375942FF6FC}" srcOrd="0" destOrd="0" presId="urn:microsoft.com/office/officeart/2005/8/layout/orgChart1"/>
    <dgm:cxn modelId="{84B92108-9D07-7546-8356-2B3281EFFDE0}" type="presParOf" srcId="{06F82CD1-8BAC-A74F-8456-CE000769B7F6}" destId="{EAB2A97A-75EE-A34A-861D-267C2B19B44D}" srcOrd="1" destOrd="0" presId="urn:microsoft.com/office/officeart/2005/8/layout/orgChart1"/>
    <dgm:cxn modelId="{06E1D9AB-C0E5-6840-8BF7-4FBC865F0787}" type="presParOf" srcId="{54D4B375-4FCF-F148-A3CA-DE82D88ED0A7}" destId="{AE541926-F440-7D47-AC75-F645A26B6617}" srcOrd="1" destOrd="0" presId="urn:microsoft.com/office/officeart/2005/8/layout/orgChart1"/>
    <dgm:cxn modelId="{4323F0E0-928D-A845-B441-F41355BAD716}" type="presParOf" srcId="{AE541926-F440-7D47-AC75-F645A26B6617}" destId="{CE4A1344-A6A1-4D4F-B674-09CF90A2A187}" srcOrd="0" destOrd="0" presId="urn:microsoft.com/office/officeart/2005/8/layout/orgChart1"/>
    <dgm:cxn modelId="{4DDD5484-E17B-1E49-A687-6D753BE8DEF8}" type="presParOf" srcId="{AE541926-F440-7D47-AC75-F645A26B6617}" destId="{A3BE7F9A-43E3-5B45-A582-4451F3E2E3F1}" srcOrd="1" destOrd="0" presId="urn:microsoft.com/office/officeart/2005/8/layout/orgChart1"/>
    <dgm:cxn modelId="{844D1171-F155-B345-B34D-324A7445A230}" type="presParOf" srcId="{A3BE7F9A-43E3-5B45-A582-4451F3E2E3F1}" destId="{C10A3023-53EA-C54A-A6E4-CB407AC62CF8}" srcOrd="0" destOrd="0" presId="urn:microsoft.com/office/officeart/2005/8/layout/orgChart1"/>
    <dgm:cxn modelId="{619B76AF-E1CE-AC4B-BCAA-0D16E47938D4}" type="presParOf" srcId="{C10A3023-53EA-C54A-A6E4-CB407AC62CF8}" destId="{5C4C13B9-B7DB-D34F-A8B2-8205C8E5A687}" srcOrd="0" destOrd="0" presId="urn:microsoft.com/office/officeart/2005/8/layout/orgChart1"/>
    <dgm:cxn modelId="{659B7485-450B-2948-9EFB-AC4F3A450272}" type="presParOf" srcId="{C10A3023-53EA-C54A-A6E4-CB407AC62CF8}" destId="{2D028C0D-ED30-9E45-BF7C-724E0B7682B9}" srcOrd="1" destOrd="0" presId="urn:microsoft.com/office/officeart/2005/8/layout/orgChart1"/>
    <dgm:cxn modelId="{ECCD1C4A-1209-C944-A47B-CC74E6666B53}" type="presParOf" srcId="{A3BE7F9A-43E3-5B45-A582-4451F3E2E3F1}" destId="{F0A7ADC3-64C3-A74A-9136-3D0CEEBBCAB6}" srcOrd="1" destOrd="0" presId="urn:microsoft.com/office/officeart/2005/8/layout/orgChart1"/>
    <dgm:cxn modelId="{BEF7E5D5-1BE4-8947-A00C-6252EF443CC7}" type="presParOf" srcId="{A3BE7F9A-43E3-5B45-A582-4451F3E2E3F1}" destId="{753E4959-E983-F94F-A70B-42FDFEEB4FD4}" srcOrd="2" destOrd="0" presId="urn:microsoft.com/office/officeart/2005/8/layout/orgChart1"/>
    <dgm:cxn modelId="{20CC8A70-1577-B449-9CD0-1C08BD8A4B62}" type="presParOf" srcId="{AE541926-F440-7D47-AC75-F645A26B6617}" destId="{E8D3AB24-0A0E-5B40-879B-C60861D50575}" srcOrd="2" destOrd="0" presId="urn:microsoft.com/office/officeart/2005/8/layout/orgChart1"/>
    <dgm:cxn modelId="{269FD870-1790-284A-9806-4886835013FE}" type="presParOf" srcId="{AE541926-F440-7D47-AC75-F645A26B6617}" destId="{029A1DFA-711D-E342-A339-762DC66FFB61}" srcOrd="3" destOrd="0" presId="urn:microsoft.com/office/officeart/2005/8/layout/orgChart1"/>
    <dgm:cxn modelId="{01EAC6C9-BAEB-3F42-A4E4-4D6009340694}" type="presParOf" srcId="{029A1DFA-711D-E342-A339-762DC66FFB61}" destId="{F6BCD251-C1B4-964B-9286-DE9FB8F44F67}" srcOrd="0" destOrd="0" presId="urn:microsoft.com/office/officeart/2005/8/layout/orgChart1"/>
    <dgm:cxn modelId="{81E6B9AC-26E4-CF47-8BC3-E658FFA3C72E}" type="presParOf" srcId="{F6BCD251-C1B4-964B-9286-DE9FB8F44F67}" destId="{717FBE34-5F88-A44E-8355-1E5D3A83B119}" srcOrd="0" destOrd="0" presId="urn:microsoft.com/office/officeart/2005/8/layout/orgChart1"/>
    <dgm:cxn modelId="{929D8788-928B-5147-AB5F-912BADAA7CDC}" type="presParOf" srcId="{F6BCD251-C1B4-964B-9286-DE9FB8F44F67}" destId="{8F0BDA66-A648-C64E-9451-AD4933631FE6}" srcOrd="1" destOrd="0" presId="urn:microsoft.com/office/officeart/2005/8/layout/orgChart1"/>
    <dgm:cxn modelId="{1C7EB300-6F70-224F-904B-9F7F9DA1FA41}" type="presParOf" srcId="{029A1DFA-711D-E342-A339-762DC66FFB61}" destId="{4E64D229-9F32-C746-B995-61899C4F90EE}" srcOrd="1" destOrd="0" presId="urn:microsoft.com/office/officeart/2005/8/layout/orgChart1"/>
    <dgm:cxn modelId="{EB801E95-148C-B141-94A5-45F6DDB185BD}" type="presParOf" srcId="{029A1DFA-711D-E342-A339-762DC66FFB61}" destId="{6DDE9F86-72F3-DB43-A44E-95FADBF8C3A3}" srcOrd="2" destOrd="0" presId="urn:microsoft.com/office/officeart/2005/8/layout/orgChart1"/>
    <dgm:cxn modelId="{361483EA-33B2-AA4B-B238-E4FB85191F41}" type="presParOf" srcId="{AE541926-F440-7D47-AC75-F645A26B6617}" destId="{57AFEC8B-5D7A-0F4D-88B4-726A97FC2168}" srcOrd="4" destOrd="0" presId="urn:microsoft.com/office/officeart/2005/8/layout/orgChart1"/>
    <dgm:cxn modelId="{B75AF059-F175-F246-8B6F-436133030B90}" type="presParOf" srcId="{AE541926-F440-7D47-AC75-F645A26B6617}" destId="{47043405-5F4C-C647-81B6-E1608A51B5C8}" srcOrd="5" destOrd="0" presId="urn:microsoft.com/office/officeart/2005/8/layout/orgChart1"/>
    <dgm:cxn modelId="{87E86FF4-6C83-F64D-9F07-C5792DB8FA58}" type="presParOf" srcId="{47043405-5F4C-C647-81B6-E1608A51B5C8}" destId="{277D5636-0644-3044-930B-A086F0291173}" srcOrd="0" destOrd="0" presId="urn:microsoft.com/office/officeart/2005/8/layout/orgChart1"/>
    <dgm:cxn modelId="{29FFAAB3-2BED-934D-91F8-32E13EBD6A14}" type="presParOf" srcId="{277D5636-0644-3044-930B-A086F0291173}" destId="{D5FD2FCE-1145-5643-9838-F84805D4CD7E}" srcOrd="0" destOrd="0" presId="urn:microsoft.com/office/officeart/2005/8/layout/orgChart1"/>
    <dgm:cxn modelId="{AC197741-4EA3-1D48-AE1F-65BFF30AD844}" type="presParOf" srcId="{277D5636-0644-3044-930B-A086F0291173}" destId="{117B2EC2-E236-3549-B855-860AC2DD588D}" srcOrd="1" destOrd="0" presId="urn:microsoft.com/office/officeart/2005/8/layout/orgChart1"/>
    <dgm:cxn modelId="{9B8B39B6-3EB6-2D4B-B627-3C1B017C2B9B}" type="presParOf" srcId="{47043405-5F4C-C647-81B6-E1608A51B5C8}" destId="{4AA860BF-F1A5-244E-8BA9-3BA85076A570}" srcOrd="1" destOrd="0" presId="urn:microsoft.com/office/officeart/2005/8/layout/orgChart1"/>
    <dgm:cxn modelId="{174D5C51-B428-684C-B4C5-6CFE2F50DE11}" type="presParOf" srcId="{47043405-5F4C-C647-81B6-E1608A51B5C8}" destId="{A975F277-6EB9-3942-ABED-1B8309B72F1D}" srcOrd="2" destOrd="0" presId="urn:microsoft.com/office/officeart/2005/8/layout/orgChart1"/>
    <dgm:cxn modelId="{6EDFC400-3C6F-8D4D-BC69-18456C003347}" type="presParOf" srcId="{54D4B375-4FCF-F148-A3CA-DE82D88ED0A7}" destId="{AB07019B-A513-5D48-B941-AB2E065A8E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AFEC8B-5D7A-0F4D-88B4-726A97FC2168}">
      <dsp:nvSpPr>
        <dsp:cNvPr id="0" name=""/>
        <dsp:cNvSpPr/>
      </dsp:nvSpPr>
      <dsp:spPr>
        <a:xfrm>
          <a:off x="3098363" y="2492925"/>
          <a:ext cx="2192114" cy="380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224"/>
              </a:lnTo>
              <a:lnTo>
                <a:pt x="2192114" y="190224"/>
              </a:lnTo>
              <a:lnTo>
                <a:pt x="2192114" y="38044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3AB24-0A0E-5B40-879B-C60861D50575}">
      <dsp:nvSpPr>
        <dsp:cNvPr id="0" name=""/>
        <dsp:cNvSpPr/>
      </dsp:nvSpPr>
      <dsp:spPr>
        <a:xfrm>
          <a:off x="3052643" y="2492925"/>
          <a:ext cx="91440" cy="3804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44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A1344-A6A1-4D4F-B674-09CF90A2A187}">
      <dsp:nvSpPr>
        <dsp:cNvPr id="0" name=""/>
        <dsp:cNvSpPr/>
      </dsp:nvSpPr>
      <dsp:spPr>
        <a:xfrm>
          <a:off x="906248" y="2492925"/>
          <a:ext cx="2192114" cy="380449"/>
        </a:xfrm>
        <a:custGeom>
          <a:avLst/>
          <a:gdLst/>
          <a:ahLst/>
          <a:cxnLst/>
          <a:rect l="0" t="0" r="0" b="0"/>
          <a:pathLst>
            <a:path>
              <a:moveTo>
                <a:pt x="2192114" y="0"/>
              </a:moveTo>
              <a:lnTo>
                <a:pt x="2192114" y="190224"/>
              </a:lnTo>
              <a:lnTo>
                <a:pt x="0" y="190224"/>
              </a:lnTo>
              <a:lnTo>
                <a:pt x="0" y="38044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3BAF7-844F-9D4E-957B-A375942FF6FC}">
      <dsp:nvSpPr>
        <dsp:cNvPr id="0" name=""/>
        <dsp:cNvSpPr/>
      </dsp:nvSpPr>
      <dsp:spPr>
        <a:xfrm>
          <a:off x="2192530" y="1587093"/>
          <a:ext cx="1811665" cy="9058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Active Learning Classroom</a:t>
          </a:r>
          <a:endParaRPr lang="en-US" sz="1900" kern="1200" dirty="0"/>
        </a:p>
      </dsp:txBody>
      <dsp:txXfrm>
        <a:off x="2192530" y="1587093"/>
        <a:ext cx="1811665" cy="905832"/>
      </dsp:txXfrm>
    </dsp:sp>
    <dsp:sp modelId="{5C4C13B9-B7DB-D34F-A8B2-8205C8E5A687}">
      <dsp:nvSpPr>
        <dsp:cNvPr id="0" name=""/>
        <dsp:cNvSpPr/>
      </dsp:nvSpPr>
      <dsp:spPr>
        <a:xfrm>
          <a:off x="416" y="2873375"/>
          <a:ext cx="1811665" cy="9058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Content delivered through textbook readings	</a:t>
          </a:r>
          <a:endParaRPr lang="en-US" sz="1900" kern="1200" dirty="0"/>
        </a:p>
      </dsp:txBody>
      <dsp:txXfrm>
        <a:off x="416" y="2873375"/>
        <a:ext cx="1811665" cy="905832"/>
      </dsp:txXfrm>
    </dsp:sp>
    <dsp:sp modelId="{717FBE34-5F88-A44E-8355-1E5D3A83B119}">
      <dsp:nvSpPr>
        <dsp:cNvPr id="0" name=""/>
        <dsp:cNvSpPr/>
      </dsp:nvSpPr>
      <dsp:spPr>
        <a:xfrm>
          <a:off x="2192530" y="2873375"/>
          <a:ext cx="1811665" cy="9058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Content and active learning exercises </a:t>
          </a:r>
          <a:endParaRPr lang="en-US" sz="1900" kern="1200" dirty="0"/>
        </a:p>
      </dsp:txBody>
      <dsp:txXfrm>
        <a:off x="2192530" y="2873375"/>
        <a:ext cx="1811665" cy="905832"/>
      </dsp:txXfrm>
    </dsp:sp>
    <dsp:sp modelId="{D5FD2FCE-1145-5643-9838-F84805D4CD7E}">
      <dsp:nvSpPr>
        <dsp:cNvPr id="0" name=""/>
        <dsp:cNvSpPr/>
      </dsp:nvSpPr>
      <dsp:spPr>
        <a:xfrm>
          <a:off x="4384645" y="2873375"/>
          <a:ext cx="1811665" cy="9058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Student Application</a:t>
          </a:r>
          <a:endParaRPr lang="en-US" sz="1900" kern="1200" dirty="0"/>
        </a:p>
      </dsp:txBody>
      <dsp:txXfrm>
        <a:off x="4384645" y="2873375"/>
        <a:ext cx="1811665" cy="9058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D3AB24-0A0E-5B40-879B-C60861D50575}">
      <dsp:nvSpPr>
        <dsp:cNvPr id="0" name=""/>
        <dsp:cNvSpPr/>
      </dsp:nvSpPr>
      <dsp:spPr>
        <a:xfrm>
          <a:off x="2115886" y="1330426"/>
          <a:ext cx="1157912" cy="401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960"/>
              </a:lnTo>
              <a:lnTo>
                <a:pt x="1157912" y="200960"/>
              </a:lnTo>
              <a:lnTo>
                <a:pt x="1157912" y="401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A1344-A6A1-4D4F-B674-09CF90A2A187}">
      <dsp:nvSpPr>
        <dsp:cNvPr id="0" name=""/>
        <dsp:cNvSpPr/>
      </dsp:nvSpPr>
      <dsp:spPr>
        <a:xfrm>
          <a:off x="957973" y="1330426"/>
          <a:ext cx="1157912" cy="401920"/>
        </a:xfrm>
        <a:custGeom>
          <a:avLst/>
          <a:gdLst/>
          <a:ahLst/>
          <a:cxnLst/>
          <a:rect l="0" t="0" r="0" b="0"/>
          <a:pathLst>
            <a:path>
              <a:moveTo>
                <a:pt x="1157912" y="0"/>
              </a:moveTo>
              <a:lnTo>
                <a:pt x="1157912" y="200960"/>
              </a:lnTo>
              <a:lnTo>
                <a:pt x="0" y="200960"/>
              </a:lnTo>
              <a:lnTo>
                <a:pt x="0" y="401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3BAF7-844F-9D4E-957B-A375942FF6FC}">
      <dsp:nvSpPr>
        <dsp:cNvPr id="0" name=""/>
        <dsp:cNvSpPr/>
      </dsp:nvSpPr>
      <dsp:spPr>
        <a:xfrm>
          <a:off x="1158933" y="373473"/>
          <a:ext cx="1913905" cy="956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Flipped classroom</a:t>
          </a:r>
          <a:endParaRPr lang="en-US" sz="2000" kern="1200" dirty="0"/>
        </a:p>
      </dsp:txBody>
      <dsp:txXfrm>
        <a:off x="1158933" y="373473"/>
        <a:ext cx="1913905" cy="956952"/>
      </dsp:txXfrm>
    </dsp:sp>
    <dsp:sp modelId="{5C4C13B9-B7DB-D34F-A8B2-8205C8E5A687}">
      <dsp:nvSpPr>
        <dsp:cNvPr id="0" name=""/>
        <dsp:cNvSpPr/>
      </dsp:nvSpPr>
      <dsp:spPr>
        <a:xfrm>
          <a:off x="1020" y="1732346"/>
          <a:ext cx="1913905" cy="1281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Content only delivered through textbooks and technology</a:t>
          </a:r>
          <a:endParaRPr lang="en-US" sz="2000" kern="1200" dirty="0"/>
        </a:p>
      </dsp:txBody>
      <dsp:txXfrm>
        <a:off x="1020" y="1732346"/>
        <a:ext cx="1913905" cy="1281886"/>
      </dsp:txXfrm>
    </dsp:sp>
    <dsp:sp modelId="{717FBE34-5F88-A44E-8355-1E5D3A83B119}">
      <dsp:nvSpPr>
        <dsp:cNvPr id="0" name=""/>
        <dsp:cNvSpPr/>
      </dsp:nvSpPr>
      <dsp:spPr>
        <a:xfrm>
          <a:off x="2316846" y="1732346"/>
          <a:ext cx="1913905" cy="956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Student application</a:t>
          </a:r>
          <a:endParaRPr lang="en-US" sz="2000" kern="1200" dirty="0"/>
        </a:p>
      </dsp:txBody>
      <dsp:txXfrm>
        <a:off x="2316846" y="1732346"/>
        <a:ext cx="1913905" cy="95695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D3AB24-0A0E-5B40-879B-C60861D50575}">
      <dsp:nvSpPr>
        <dsp:cNvPr id="0" name=""/>
        <dsp:cNvSpPr/>
      </dsp:nvSpPr>
      <dsp:spPr>
        <a:xfrm>
          <a:off x="1680623" y="1222513"/>
          <a:ext cx="919716" cy="319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20"/>
              </a:lnTo>
              <a:lnTo>
                <a:pt x="919716" y="159620"/>
              </a:lnTo>
              <a:lnTo>
                <a:pt x="919716" y="3192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A1344-A6A1-4D4F-B674-09CF90A2A187}">
      <dsp:nvSpPr>
        <dsp:cNvPr id="0" name=""/>
        <dsp:cNvSpPr/>
      </dsp:nvSpPr>
      <dsp:spPr>
        <a:xfrm>
          <a:off x="760906" y="1222513"/>
          <a:ext cx="919716" cy="319240"/>
        </a:xfrm>
        <a:custGeom>
          <a:avLst/>
          <a:gdLst/>
          <a:ahLst/>
          <a:cxnLst/>
          <a:rect l="0" t="0" r="0" b="0"/>
          <a:pathLst>
            <a:path>
              <a:moveTo>
                <a:pt x="919716" y="0"/>
              </a:moveTo>
              <a:lnTo>
                <a:pt x="919716" y="159620"/>
              </a:lnTo>
              <a:lnTo>
                <a:pt x="0" y="159620"/>
              </a:lnTo>
              <a:lnTo>
                <a:pt x="0" y="3192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3BAF7-844F-9D4E-957B-A375942FF6FC}">
      <dsp:nvSpPr>
        <dsp:cNvPr id="0" name=""/>
        <dsp:cNvSpPr/>
      </dsp:nvSpPr>
      <dsp:spPr>
        <a:xfrm>
          <a:off x="920526" y="462417"/>
          <a:ext cx="1520192" cy="760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Flipped classroom</a:t>
          </a:r>
          <a:endParaRPr lang="en-US" sz="1300" kern="1200" dirty="0"/>
        </a:p>
      </dsp:txBody>
      <dsp:txXfrm>
        <a:off x="920526" y="462417"/>
        <a:ext cx="1520192" cy="760096"/>
      </dsp:txXfrm>
    </dsp:sp>
    <dsp:sp modelId="{5C4C13B9-B7DB-D34F-A8B2-8205C8E5A687}">
      <dsp:nvSpPr>
        <dsp:cNvPr id="0" name=""/>
        <dsp:cNvSpPr/>
      </dsp:nvSpPr>
      <dsp:spPr>
        <a:xfrm>
          <a:off x="810" y="1541753"/>
          <a:ext cx="1520192" cy="760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Content primarily delivered through textbooks and technology</a:t>
          </a:r>
          <a:endParaRPr lang="en-US" sz="1300" kern="1200" dirty="0"/>
        </a:p>
      </dsp:txBody>
      <dsp:txXfrm>
        <a:off x="810" y="1541753"/>
        <a:ext cx="1520192" cy="760096"/>
      </dsp:txXfrm>
    </dsp:sp>
    <dsp:sp modelId="{717FBE34-5F88-A44E-8355-1E5D3A83B119}">
      <dsp:nvSpPr>
        <dsp:cNvPr id="0" name=""/>
        <dsp:cNvSpPr/>
      </dsp:nvSpPr>
      <dsp:spPr>
        <a:xfrm>
          <a:off x="1840243" y="1541753"/>
          <a:ext cx="1520192" cy="760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Student Application</a:t>
          </a:r>
          <a:endParaRPr lang="en-US" sz="1300" kern="1200" dirty="0"/>
        </a:p>
      </dsp:txBody>
      <dsp:txXfrm>
        <a:off x="1840243" y="1541753"/>
        <a:ext cx="1520192" cy="76009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AFEC8B-5D7A-0F4D-88B4-726A97FC2168}">
      <dsp:nvSpPr>
        <dsp:cNvPr id="0" name=""/>
        <dsp:cNvSpPr/>
      </dsp:nvSpPr>
      <dsp:spPr>
        <a:xfrm>
          <a:off x="2555531" y="1523528"/>
          <a:ext cx="1808056" cy="31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97"/>
              </a:lnTo>
              <a:lnTo>
                <a:pt x="1808056" y="156897"/>
              </a:lnTo>
              <a:lnTo>
                <a:pt x="1808056" y="31379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3AB24-0A0E-5B40-879B-C60861D50575}">
      <dsp:nvSpPr>
        <dsp:cNvPr id="0" name=""/>
        <dsp:cNvSpPr/>
      </dsp:nvSpPr>
      <dsp:spPr>
        <a:xfrm>
          <a:off x="2509811" y="1523528"/>
          <a:ext cx="91440" cy="3137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379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A1344-A6A1-4D4F-B674-09CF90A2A187}">
      <dsp:nvSpPr>
        <dsp:cNvPr id="0" name=""/>
        <dsp:cNvSpPr/>
      </dsp:nvSpPr>
      <dsp:spPr>
        <a:xfrm>
          <a:off x="747474" y="1523528"/>
          <a:ext cx="1808056" cy="313794"/>
        </a:xfrm>
        <a:custGeom>
          <a:avLst/>
          <a:gdLst/>
          <a:ahLst/>
          <a:cxnLst/>
          <a:rect l="0" t="0" r="0" b="0"/>
          <a:pathLst>
            <a:path>
              <a:moveTo>
                <a:pt x="1808056" y="0"/>
              </a:moveTo>
              <a:lnTo>
                <a:pt x="1808056" y="156897"/>
              </a:lnTo>
              <a:lnTo>
                <a:pt x="0" y="156897"/>
              </a:lnTo>
              <a:lnTo>
                <a:pt x="0" y="31379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3BAF7-844F-9D4E-957B-A375942FF6FC}">
      <dsp:nvSpPr>
        <dsp:cNvPr id="0" name=""/>
        <dsp:cNvSpPr/>
      </dsp:nvSpPr>
      <dsp:spPr>
        <a:xfrm>
          <a:off x="1808400" y="776397"/>
          <a:ext cx="1494261" cy="747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Active Learning Classroom</a:t>
          </a:r>
          <a:endParaRPr lang="en-US" sz="1600" kern="1200" dirty="0"/>
        </a:p>
      </dsp:txBody>
      <dsp:txXfrm>
        <a:off x="1808400" y="776397"/>
        <a:ext cx="1494261" cy="747130"/>
      </dsp:txXfrm>
    </dsp:sp>
    <dsp:sp modelId="{5C4C13B9-B7DB-D34F-A8B2-8205C8E5A687}">
      <dsp:nvSpPr>
        <dsp:cNvPr id="0" name=""/>
        <dsp:cNvSpPr/>
      </dsp:nvSpPr>
      <dsp:spPr>
        <a:xfrm>
          <a:off x="343" y="1837322"/>
          <a:ext cx="1494261" cy="747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Content delivered through textbook readings	</a:t>
          </a:r>
          <a:endParaRPr lang="en-US" sz="1600" kern="1200" dirty="0"/>
        </a:p>
      </dsp:txBody>
      <dsp:txXfrm>
        <a:off x="343" y="1837322"/>
        <a:ext cx="1494261" cy="747130"/>
      </dsp:txXfrm>
    </dsp:sp>
    <dsp:sp modelId="{717FBE34-5F88-A44E-8355-1E5D3A83B119}">
      <dsp:nvSpPr>
        <dsp:cNvPr id="0" name=""/>
        <dsp:cNvSpPr/>
      </dsp:nvSpPr>
      <dsp:spPr>
        <a:xfrm>
          <a:off x="1808400" y="1837322"/>
          <a:ext cx="1494261" cy="747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Content and active learning exercises </a:t>
          </a:r>
          <a:endParaRPr lang="en-US" sz="1600" kern="1200" dirty="0"/>
        </a:p>
      </dsp:txBody>
      <dsp:txXfrm>
        <a:off x="1808400" y="1837322"/>
        <a:ext cx="1494261" cy="747130"/>
      </dsp:txXfrm>
    </dsp:sp>
    <dsp:sp modelId="{D5FD2FCE-1145-5643-9838-F84805D4CD7E}">
      <dsp:nvSpPr>
        <dsp:cNvPr id="0" name=""/>
        <dsp:cNvSpPr/>
      </dsp:nvSpPr>
      <dsp:spPr>
        <a:xfrm>
          <a:off x="3616456" y="1837322"/>
          <a:ext cx="1494261" cy="747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Student application</a:t>
          </a:r>
          <a:endParaRPr lang="en-US" sz="1600" kern="1200" dirty="0"/>
        </a:p>
      </dsp:txBody>
      <dsp:txXfrm>
        <a:off x="3616456" y="1837322"/>
        <a:ext cx="1494261" cy="747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914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5130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217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338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168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76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3019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340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28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61937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012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67DBF-21FD-7645-AD85-6B87306BBF77}" type="datetimeFigureOut">
              <a:rPr lang="en-US" smtClean="0"/>
              <a:pPr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8812F-E564-0644-BB05-AD7C7C035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999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diagramData" Target="../diagrams/data4.xml"/><Relationship Id="rId8" Type="http://schemas.openxmlformats.org/officeDocument/2006/relationships/diagramLayout" Target="../diagrams/layout4.xml"/><Relationship Id="rId9" Type="http://schemas.openxmlformats.org/officeDocument/2006/relationships/diagramQuickStyle" Target="../diagrams/quickStyle4.xml"/><Relationship Id="rId10" Type="http://schemas.openxmlformats.org/officeDocument/2006/relationships/diagramColors" Target="../diagrams/colors4.xml"/><Relationship Id="rId11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213" y="592571"/>
            <a:ext cx="8538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/>
                <a:cs typeface="Arial"/>
              </a:rPr>
              <a:t>Investigating the “flipped” classroom.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7" name="Text Placeholder 465"/>
          <p:cNvSpPr txBox="1">
            <a:spLocks/>
          </p:cNvSpPr>
          <p:nvPr/>
        </p:nvSpPr>
        <p:spPr>
          <a:xfrm>
            <a:off x="650873" y="2495607"/>
            <a:ext cx="7969251" cy="4029018"/>
          </a:xfrm>
          <a:prstGeom prst="rect">
            <a:avLst/>
          </a:prstGeom>
        </p:spPr>
        <p:txBody>
          <a:bodyPr>
            <a:normAutofit/>
          </a:bodyPr>
          <a:lstStyle>
            <a:lvl1pPr marL="1645920" indent="-1645920" algn="l" defTabSz="2194560" rtl="0" eaLnBrk="1" latinLnBrk="0" hangingPunct="1">
              <a:spcBef>
                <a:spcPct val="20000"/>
              </a:spcBef>
              <a:buFont typeface="Arial"/>
              <a:buChar char="•"/>
              <a:defRPr sz="15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0" indent="-1371600" algn="l" defTabSz="2194560" rtl="0" eaLnBrk="1" latinLnBrk="0" hangingPunct="1">
              <a:spcBef>
                <a:spcPct val="20000"/>
              </a:spcBef>
              <a:buFont typeface="Arial"/>
              <a:buChar char="–"/>
              <a:defRPr sz="1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0" indent="-1097280" algn="l" defTabSz="2194560" rtl="0" eaLnBrk="1" latinLnBrk="0" hangingPunct="1">
              <a:spcBef>
                <a:spcPct val="20000"/>
              </a:spcBef>
              <a:buFont typeface="Arial"/>
              <a:buChar char="•"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960" indent="-1097280" algn="l" defTabSz="2194560" rtl="0" eaLnBrk="1" latinLnBrk="0" hangingPunct="1">
              <a:spcBef>
                <a:spcPct val="20000"/>
              </a:spcBef>
              <a:buFont typeface="Arial"/>
              <a:buChar char="–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520" indent="-1097280" algn="l" defTabSz="2194560" rtl="0" eaLnBrk="1" latinLnBrk="0" hangingPunct="1">
              <a:spcBef>
                <a:spcPct val="20000"/>
              </a:spcBef>
              <a:buFont typeface="Arial"/>
              <a:buChar char="»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0" indent="-1097280" algn="l" defTabSz="2194560" rtl="0" eaLnBrk="1" latinLnBrk="0" hangingPunct="1">
              <a:spcBef>
                <a:spcPct val="20000"/>
              </a:spcBef>
              <a:buFont typeface="Arial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640" indent="-1097280" algn="l" defTabSz="2194560" rtl="0" eaLnBrk="1" latinLnBrk="0" hangingPunct="1">
              <a:spcBef>
                <a:spcPct val="20000"/>
              </a:spcBef>
              <a:buFont typeface="Arial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200" indent="-1097280" algn="l" defTabSz="2194560" rtl="0" eaLnBrk="1" latinLnBrk="0" hangingPunct="1">
              <a:spcBef>
                <a:spcPct val="20000"/>
              </a:spcBef>
              <a:buFont typeface="Arial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760" indent="-1097280" algn="l" defTabSz="2194560" rtl="0" eaLnBrk="1" latinLnBrk="0" hangingPunct="1">
              <a:spcBef>
                <a:spcPct val="20000"/>
              </a:spcBef>
              <a:buFont typeface="Arial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Jamie Jensen, Brigham Young University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 Anita L. Manogaran, Marquette University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Elizabeth Allan</a:t>
            </a:r>
            <a:r>
              <a:rPr lang="en-US" sz="2400" baseline="30000" dirty="0" smtClean="0"/>
              <a:t>,</a:t>
            </a:r>
            <a:r>
              <a:rPr lang="en-US" sz="2400" dirty="0" smtClean="0"/>
              <a:t> University of Central Oklahoma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Andrea </a:t>
            </a:r>
            <a:r>
              <a:rPr lang="en-US" sz="2400" dirty="0" err="1" smtClean="0"/>
              <a:t>Phillott</a:t>
            </a:r>
            <a:r>
              <a:rPr lang="en-US" sz="2400" dirty="0" smtClean="0"/>
              <a:t>, University of Asian Women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807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YU aggregated 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29970" y="960334"/>
            <a:ext cx="6937463" cy="47184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1640" y="5033536"/>
            <a:ext cx="7267769" cy="1361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8243" y="5703497"/>
            <a:ext cx="12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Term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75550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76529" y="5888163"/>
            <a:ext cx="117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Long Term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46664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179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6" name="Right Bracket 15"/>
          <p:cNvSpPr/>
          <p:nvPr/>
        </p:nvSpPr>
        <p:spPr>
          <a:xfrm rot="5400000">
            <a:off x="5836893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365" y="47270"/>
            <a:ext cx="4327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Brigham Young University</a:t>
            </a:r>
            <a:endParaRPr lang="en-US" sz="3000" b="1" dirty="0"/>
          </a:p>
        </p:txBody>
      </p:sp>
      <p:sp>
        <p:nvSpPr>
          <p:cNvPr id="5" name="Rectangle 4"/>
          <p:cNvSpPr/>
          <p:nvPr/>
        </p:nvSpPr>
        <p:spPr>
          <a:xfrm>
            <a:off x="755675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1473" y="2670351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131371" y="1580775"/>
            <a:ext cx="4095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40029" y="1576226"/>
            <a:ext cx="0" cy="986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31371" y="1576225"/>
            <a:ext cx="0" cy="986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93361" y="136562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4620772" y="93166"/>
            <a:ext cx="2463390" cy="630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88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YU aggregated 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29970" y="960334"/>
            <a:ext cx="6937463" cy="47184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1640" y="5033536"/>
            <a:ext cx="7267769" cy="1361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8243" y="5703497"/>
            <a:ext cx="12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Term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75550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76529" y="5888163"/>
            <a:ext cx="117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Long Term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46664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179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6" name="Right Bracket 15"/>
          <p:cNvSpPr/>
          <p:nvPr/>
        </p:nvSpPr>
        <p:spPr>
          <a:xfrm rot="5400000">
            <a:off x="5836893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365" y="47270"/>
            <a:ext cx="4327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Brigham Young University</a:t>
            </a:r>
            <a:endParaRPr lang="en-US" sz="3000" b="1" dirty="0"/>
          </a:p>
        </p:txBody>
      </p:sp>
      <p:sp>
        <p:nvSpPr>
          <p:cNvPr id="5" name="Rectangle 4"/>
          <p:cNvSpPr/>
          <p:nvPr/>
        </p:nvSpPr>
        <p:spPr>
          <a:xfrm>
            <a:off x="755675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1473" y="2670351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131371" y="1580775"/>
            <a:ext cx="4095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40029" y="1576226"/>
            <a:ext cx="0" cy="986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31371" y="1576225"/>
            <a:ext cx="0" cy="986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93361" y="136562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4620773" y="170134"/>
            <a:ext cx="1254994" cy="548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435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YU aggregated 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29970" y="960334"/>
            <a:ext cx="6937463" cy="47184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1640" y="5033536"/>
            <a:ext cx="7267769" cy="1361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8243" y="5703497"/>
            <a:ext cx="12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Term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75550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76529" y="5888163"/>
            <a:ext cx="117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Long Term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46664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179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6" name="Right Bracket 15"/>
          <p:cNvSpPr/>
          <p:nvPr/>
        </p:nvSpPr>
        <p:spPr>
          <a:xfrm rot="5400000">
            <a:off x="5836893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838348" y="6395191"/>
            <a:ext cx="94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en-US" i="1" dirty="0" smtClean="0"/>
              <a:t>p</a:t>
            </a:r>
            <a:r>
              <a:rPr lang="en-US" dirty="0" smtClean="0"/>
              <a:t>&lt;0.03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365" y="47270"/>
            <a:ext cx="4327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Brigham Young University</a:t>
            </a:r>
            <a:endParaRPr lang="en-US" sz="3000" b="1" dirty="0"/>
          </a:p>
        </p:txBody>
      </p:sp>
      <p:sp>
        <p:nvSpPr>
          <p:cNvPr id="5" name="Rectangle 4"/>
          <p:cNvSpPr/>
          <p:nvPr/>
        </p:nvSpPr>
        <p:spPr>
          <a:xfrm>
            <a:off x="755675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1473" y="2670351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sp>
        <p:nvSpPr>
          <p:cNvPr id="19" name="Right Bracket 18"/>
          <p:cNvSpPr/>
          <p:nvPr/>
        </p:nvSpPr>
        <p:spPr>
          <a:xfrm rot="5400000" flipH="1">
            <a:off x="5322800" y="1276021"/>
            <a:ext cx="122876" cy="572520"/>
          </a:xfrm>
          <a:prstGeom prst="rightBracket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251179" y="1228732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34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38348" y="6395191"/>
            <a:ext cx="957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dirty="0" smtClean="0"/>
              <a:t>&lt;0.662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365" y="47270"/>
            <a:ext cx="4327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Brigham Young University</a:t>
            </a:r>
            <a:endParaRPr lang="en-US" sz="3000" b="1" dirty="0"/>
          </a:p>
        </p:txBody>
      </p:sp>
      <p:sp>
        <p:nvSpPr>
          <p:cNvPr id="5" name="Rectangle 4"/>
          <p:cNvSpPr/>
          <p:nvPr/>
        </p:nvSpPr>
        <p:spPr>
          <a:xfrm>
            <a:off x="755675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840346" y="2670353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6978602"/>
              </p:ext>
            </p:extLst>
          </p:nvPr>
        </p:nvGraphicFramePr>
        <p:xfrm>
          <a:off x="1845322" y="1219595"/>
          <a:ext cx="5551504" cy="3812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879413" y="4763075"/>
            <a:ext cx="8753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Flipped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42212" y="4763075"/>
            <a:ext cx="13380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Non-Flipped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3969" y="70284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Homework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65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559" y="331112"/>
            <a:ext cx="33633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Preliminary trends…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436192" y="1654771"/>
            <a:ext cx="830048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000" dirty="0" smtClean="0"/>
              <a:t>From two schools on one activity – there is no difference in performance in higher order assessments.</a:t>
            </a:r>
          </a:p>
          <a:p>
            <a:pPr marL="457200" indent="-457200">
              <a:buFont typeface="Arial"/>
              <a:buChar char="•"/>
            </a:pPr>
            <a:endParaRPr lang="en-US" sz="3000" dirty="0"/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Future: data collection ongoing.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595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Special 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Catalytic Grant Award</a:t>
            </a:r>
          </a:p>
          <a:p>
            <a:pPr marL="400050" lvl="1" indent="0">
              <a:buNone/>
            </a:pPr>
            <a:r>
              <a:rPr lang="en-US" dirty="0" smtClean="0"/>
              <a:t>Pearson Education</a:t>
            </a:r>
          </a:p>
          <a:p>
            <a:pPr marL="400050" lvl="1" indent="0">
              <a:buNone/>
            </a:pPr>
            <a:r>
              <a:rPr lang="en-US" dirty="0" smtClean="0"/>
              <a:t>Campbell Family</a:t>
            </a:r>
          </a:p>
          <a:p>
            <a:pPr marL="400050" lvl="1" indent="0">
              <a:buNone/>
            </a:pPr>
            <a:r>
              <a:rPr lang="en-US" dirty="0" smtClean="0"/>
              <a:t>Jane Reece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927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7721176"/>
              </p:ext>
            </p:extLst>
          </p:nvPr>
        </p:nvGraphicFramePr>
        <p:xfrm>
          <a:off x="1361751" y="447509"/>
          <a:ext cx="6196727" cy="536630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03751" y="4222920"/>
            <a:ext cx="21847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Prior to class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3822506" y="4222920"/>
            <a:ext cx="13068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In class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5765612" y="4222920"/>
            <a:ext cx="17928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After class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23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3759043"/>
              </p:ext>
            </p:extLst>
          </p:nvPr>
        </p:nvGraphicFramePr>
        <p:xfrm>
          <a:off x="2500685" y="1154491"/>
          <a:ext cx="4231772" cy="338770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73841" y="4170195"/>
            <a:ext cx="21847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Prior to class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5041279" y="4170195"/>
            <a:ext cx="13068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In class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868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2507741"/>
              </p:ext>
            </p:extLst>
          </p:nvPr>
        </p:nvGraphicFramePr>
        <p:xfrm>
          <a:off x="275410" y="525935"/>
          <a:ext cx="3361246" cy="276426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5410" y="3821122"/>
            <a:ext cx="85836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Goal of the study:  </a:t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200" b="1" i="1" dirty="0" smtClean="0"/>
              <a:t>Compare </a:t>
            </a:r>
            <a:r>
              <a:rPr lang="en-US" sz="3200" b="1" i="1" dirty="0"/>
              <a:t>the flipped classroom to more traditional active learning strategies across </a:t>
            </a:r>
            <a:r>
              <a:rPr lang="en-US" sz="3200" b="1" i="1" dirty="0" smtClean="0"/>
              <a:t>three institutions</a:t>
            </a:r>
            <a:endParaRPr lang="en-US" sz="3200" dirty="0"/>
          </a:p>
          <a:p>
            <a:r>
              <a:rPr lang="en-US" sz="3000" dirty="0" smtClean="0"/>
              <a:t>  </a:t>
            </a:r>
            <a:endParaRPr lang="en-US" sz="30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0121595"/>
              </p:ext>
            </p:extLst>
          </p:nvPr>
        </p:nvGraphicFramePr>
        <p:xfrm>
          <a:off x="3889087" y="218073"/>
          <a:ext cx="5111062" cy="336085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33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31001"/>
            <a:ext cx="3468931" cy="55399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Arial"/>
                <a:cs typeface="Arial"/>
              </a:rPr>
              <a:t>A work in progress:</a:t>
            </a:r>
            <a:endParaRPr lang="en-US" sz="3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210" y="1391527"/>
            <a:ext cx="8776762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 smtClean="0">
                <a:latin typeface="Arial"/>
                <a:cs typeface="Arial"/>
              </a:rPr>
              <a:t>Marquette University:</a:t>
            </a:r>
          </a:p>
          <a:p>
            <a:endParaRPr lang="en-US" sz="30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3000" dirty="0" smtClean="0">
                <a:latin typeface="Arial"/>
                <a:cs typeface="Arial"/>
              </a:rPr>
              <a:t>Private University/ 12,500 students/ </a:t>
            </a:r>
            <a:br>
              <a:rPr lang="en-US" sz="3000" dirty="0" smtClean="0">
                <a:latin typeface="Arial"/>
                <a:cs typeface="Arial"/>
              </a:rPr>
            </a:br>
            <a:r>
              <a:rPr lang="en-US" sz="3000" dirty="0" smtClean="0">
                <a:latin typeface="Arial"/>
                <a:cs typeface="Arial"/>
              </a:rPr>
              <a:t>Doctoral granting</a:t>
            </a:r>
            <a:br>
              <a:rPr lang="en-US" sz="3000" dirty="0" smtClean="0">
                <a:latin typeface="Arial"/>
                <a:cs typeface="Arial"/>
              </a:rPr>
            </a:br>
            <a:endParaRPr lang="en-US" sz="30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3000" dirty="0" smtClean="0">
                <a:latin typeface="Arial"/>
                <a:cs typeface="Arial"/>
              </a:rPr>
              <a:t>~250 students per class (flipped and non-flipped)</a:t>
            </a:r>
          </a:p>
          <a:p>
            <a:pPr marL="285750" indent="-285750">
              <a:buFont typeface="Arial"/>
              <a:buChar char="•"/>
            </a:pPr>
            <a:endParaRPr lang="en-US" sz="30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3000" dirty="0" smtClean="0">
                <a:latin typeface="Arial"/>
                <a:cs typeface="Arial"/>
              </a:rPr>
              <a:t>Freshman General Biology for Majors</a:t>
            </a:r>
            <a:endParaRPr lang="en-US" sz="3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9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rquette_Da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14967" y="625749"/>
            <a:ext cx="7073438" cy="48193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6230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01640" y="5033536"/>
            <a:ext cx="7267769" cy="1361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59082" y="2670351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0772" y="93166"/>
            <a:ext cx="2463390" cy="51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50282" y="5888163"/>
            <a:ext cx="12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Term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2041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75550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2" name="Right Bracket 11"/>
          <p:cNvSpPr/>
          <p:nvPr/>
        </p:nvSpPr>
        <p:spPr>
          <a:xfrm rot="5400000">
            <a:off x="2610646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365" y="47270"/>
            <a:ext cx="3615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Marquette University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947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rquette_Da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14967" y="625749"/>
            <a:ext cx="7073438" cy="48193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6230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01640" y="5033536"/>
            <a:ext cx="7267769" cy="1361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59082" y="2670351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20772" y="93166"/>
            <a:ext cx="1208743" cy="51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50282" y="5888163"/>
            <a:ext cx="12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Term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2041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75550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2" name="Right Bracket 11"/>
          <p:cNvSpPr/>
          <p:nvPr/>
        </p:nvSpPr>
        <p:spPr>
          <a:xfrm rot="5400000">
            <a:off x="2610646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76529" y="5888163"/>
            <a:ext cx="117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 Term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179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6" name="Right Bracket 15"/>
          <p:cNvSpPr/>
          <p:nvPr/>
        </p:nvSpPr>
        <p:spPr>
          <a:xfrm rot="5400000">
            <a:off x="5836893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365" y="47270"/>
            <a:ext cx="3615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Marquette University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20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rquette_Da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14967" y="625749"/>
            <a:ext cx="7073438" cy="48193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6230" y="474284"/>
            <a:ext cx="550821" cy="54007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01640" y="5033536"/>
            <a:ext cx="7267769" cy="1361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59082" y="2670351"/>
            <a:ext cx="130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Score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0282" y="5888163"/>
            <a:ext cx="123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Term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2041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75550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2" name="Right Bracket 11"/>
          <p:cNvSpPr/>
          <p:nvPr/>
        </p:nvSpPr>
        <p:spPr>
          <a:xfrm rot="5400000">
            <a:off x="2610646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76529" y="5888163"/>
            <a:ext cx="117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Long Term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46664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01797" y="5032463"/>
            <a:ext cx="703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</a:t>
            </a:r>
          </a:p>
          <a:p>
            <a:pPr algn="ctr"/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16" name="Right Bracket 15"/>
          <p:cNvSpPr/>
          <p:nvPr/>
        </p:nvSpPr>
        <p:spPr>
          <a:xfrm rot="5400000">
            <a:off x="5836893" y="5011323"/>
            <a:ext cx="135804" cy="1470746"/>
          </a:xfrm>
          <a:prstGeom prst="rightBracket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838348" y="6395191"/>
            <a:ext cx="1062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en-US" i="1" dirty="0" smtClean="0"/>
              <a:t>p</a:t>
            </a:r>
            <a:r>
              <a:rPr lang="en-US" dirty="0" smtClean="0"/>
              <a:t>&lt;0.001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365" y="47270"/>
            <a:ext cx="36154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Marquette University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135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31001"/>
            <a:ext cx="3468931" cy="55399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Arial"/>
                <a:cs typeface="Arial"/>
              </a:rPr>
              <a:t>A work in progress:</a:t>
            </a:r>
            <a:endParaRPr lang="en-US" sz="3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210" y="1391527"/>
            <a:ext cx="8558753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 smtClean="0">
                <a:latin typeface="Arial"/>
                <a:cs typeface="Arial"/>
              </a:rPr>
              <a:t>Brigham Young University</a:t>
            </a:r>
          </a:p>
          <a:p>
            <a:endParaRPr lang="en-US" sz="30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3000" dirty="0" smtClean="0">
                <a:latin typeface="Arial"/>
                <a:cs typeface="Arial"/>
              </a:rPr>
              <a:t>Private University/ 35,000 students/ </a:t>
            </a:r>
            <a:br>
              <a:rPr lang="en-US" sz="3000" dirty="0" smtClean="0">
                <a:latin typeface="Arial"/>
                <a:cs typeface="Arial"/>
              </a:rPr>
            </a:br>
            <a:r>
              <a:rPr lang="en-US" sz="3000" dirty="0" smtClean="0">
                <a:latin typeface="Arial"/>
                <a:cs typeface="Arial"/>
              </a:rPr>
              <a:t>Doctoral granting</a:t>
            </a:r>
            <a:br>
              <a:rPr lang="en-US" sz="3000" dirty="0" smtClean="0">
                <a:latin typeface="Arial"/>
                <a:cs typeface="Arial"/>
              </a:rPr>
            </a:br>
            <a:endParaRPr lang="en-US" sz="30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3000" dirty="0" smtClean="0">
                <a:latin typeface="Arial"/>
                <a:cs typeface="Arial"/>
              </a:rPr>
              <a:t>~60 students per class (flipped and non-flipped)</a:t>
            </a:r>
          </a:p>
          <a:p>
            <a:pPr marL="285750" indent="-285750">
              <a:buFont typeface="Arial"/>
              <a:buChar char="•"/>
            </a:pPr>
            <a:endParaRPr lang="en-US" sz="30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3000" dirty="0" smtClean="0">
                <a:latin typeface="Arial"/>
                <a:cs typeface="Arial"/>
              </a:rPr>
              <a:t>Non-majors Biology</a:t>
            </a:r>
            <a:endParaRPr lang="en-US" sz="3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19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337</Words>
  <Application>Microsoft Macintosh PowerPoint</Application>
  <PresentationFormat>On-screen Show 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Special 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Anita Manogaran</dc:creator>
  <cp:lastModifiedBy>J Biology</cp:lastModifiedBy>
  <cp:revision>13</cp:revision>
  <dcterms:created xsi:type="dcterms:W3CDTF">2014-03-14T19:52:29Z</dcterms:created>
  <dcterms:modified xsi:type="dcterms:W3CDTF">2014-03-14T19:54:01Z</dcterms:modified>
</cp:coreProperties>
</file>